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3"/>
  </p:notesMasterIdLst>
  <p:sldIdLst>
    <p:sldId id="805" r:id="rId2"/>
    <p:sldId id="258" r:id="rId3"/>
    <p:sldId id="721" r:id="rId4"/>
    <p:sldId id="722" r:id="rId5"/>
    <p:sldId id="723" r:id="rId6"/>
    <p:sldId id="724" r:id="rId7"/>
    <p:sldId id="725" r:id="rId8"/>
    <p:sldId id="544" r:id="rId9"/>
    <p:sldId id="726" r:id="rId10"/>
    <p:sldId id="629" r:id="rId11"/>
    <p:sldId id="633" r:id="rId12"/>
    <p:sldId id="631" r:id="rId13"/>
    <p:sldId id="632" r:id="rId14"/>
    <p:sldId id="806" r:id="rId15"/>
    <p:sldId id="634" r:id="rId16"/>
    <p:sldId id="807" r:id="rId17"/>
    <p:sldId id="808" r:id="rId18"/>
    <p:sldId id="809" r:id="rId19"/>
    <p:sldId id="630" r:id="rId20"/>
    <p:sldId id="635" r:id="rId21"/>
    <p:sldId id="810" r:id="rId22"/>
    <p:sldId id="811" r:id="rId23"/>
    <p:sldId id="727" r:id="rId24"/>
    <p:sldId id="728" r:id="rId25"/>
    <p:sldId id="731" r:id="rId26"/>
    <p:sldId id="732" r:id="rId27"/>
    <p:sldId id="733" r:id="rId28"/>
    <p:sldId id="734" r:id="rId29"/>
    <p:sldId id="735" r:id="rId30"/>
    <p:sldId id="736" r:id="rId31"/>
    <p:sldId id="740" r:id="rId32"/>
    <p:sldId id="742" r:id="rId33"/>
    <p:sldId id="744" r:id="rId34"/>
    <p:sldId id="745" r:id="rId35"/>
    <p:sldId id="746" r:id="rId36"/>
    <p:sldId id="747" r:id="rId37"/>
    <p:sldId id="748" r:id="rId38"/>
    <p:sldId id="750" r:id="rId39"/>
    <p:sldId id="751" r:id="rId40"/>
    <p:sldId id="752" r:id="rId41"/>
    <p:sldId id="753" r:id="rId42"/>
    <p:sldId id="762" r:id="rId43"/>
    <p:sldId id="754" r:id="rId44"/>
    <p:sldId id="812" r:id="rId45"/>
    <p:sldId id="813" r:id="rId46"/>
    <p:sldId id="814" r:id="rId47"/>
    <p:sldId id="815" r:id="rId48"/>
    <p:sldId id="816" r:id="rId49"/>
    <p:sldId id="817" r:id="rId50"/>
    <p:sldId id="764" r:id="rId51"/>
    <p:sldId id="765" r:id="rId52"/>
    <p:sldId id="766" r:id="rId53"/>
    <p:sldId id="818" r:id="rId54"/>
    <p:sldId id="767" r:id="rId55"/>
    <p:sldId id="768" r:id="rId56"/>
    <p:sldId id="769" r:id="rId57"/>
    <p:sldId id="770" r:id="rId58"/>
    <p:sldId id="771" r:id="rId59"/>
    <p:sldId id="819" r:id="rId60"/>
    <p:sldId id="774" r:id="rId61"/>
    <p:sldId id="778" r:id="rId62"/>
    <p:sldId id="820" r:id="rId63"/>
    <p:sldId id="779" r:id="rId64"/>
    <p:sldId id="781" r:id="rId65"/>
    <p:sldId id="782" r:id="rId66"/>
    <p:sldId id="783" r:id="rId67"/>
    <p:sldId id="785" r:id="rId68"/>
    <p:sldId id="786" r:id="rId69"/>
    <p:sldId id="787" r:id="rId70"/>
    <p:sldId id="543" r:id="rId71"/>
    <p:sldId id="53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barama Panigrahi" initials="SP" lastIdx="1" clrIdx="0">
    <p:extLst>
      <p:ext uri="{19B8F6BF-5375-455C-9EA6-DF929625EA0E}">
        <p15:presenceInfo xmlns:p15="http://schemas.microsoft.com/office/powerpoint/2012/main" userId="de46d0d797d55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rama Panigrahi" userId="de46d0d797d55fd7" providerId="LiveId" clId="{0C49A843-CF0C-478B-B4E3-21B4FB90414D}"/>
    <pc:docChg chg="undo custSel addSld delSld modSld modMainMaster">
      <pc:chgData name="Sibarama Panigrahi" userId="de46d0d797d55fd7" providerId="LiveId" clId="{0C49A843-CF0C-478B-B4E3-21B4FB90414D}" dt="2024-07-29T04:40:43.549" v="1388" actId="20577"/>
      <pc:docMkLst>
        <pc:docMk/>
      </pc:docMkLst>
      <pc:sldChg chg="delSp del mod">
        <pc:chgData name="Sibarama Panigrahi" userId="de46d0d797d55fd7" providerId="LiveId" clId="{0C49A843-CF0C-478B-B4E3-21B4FB90414D}" dt="2024-07-27T15:55:00.751" v="281" actId="47"/>
        <pc:sldMkLst>
          <pc:docMk/>
          <pc:sldMk cId="1434151839" sldId="257"/>
        </pc:sldMkLst>
        <pc:picChg chg="del">
          <ac:chgData name="Sibarama Panigrahi" userId="de46d0d797d55fd7" providerId="LiveId" clId="{0C49A843-CF0C-478B-B4E3-21B4FB90414D}" dt="2024-07-27T15:49:29.291" v="279" actId="478"/>
          <ac:picMkLst>
            <pc:docMk/>
            <pc:sldMk cId="1434151839" sldId="257"/>
            <ac:picMk id="3" creationId="{890DCCB2-55B1-A4A0-54ED-02C0891E691D}"/>
          </ac:picMkLst>
        </pc:picChg>
      </pc:sldChg>
      <pc:sldChg chg="new del">
        <pc:chgData name="Sibarama Panigrahi" userId="de46d0d797d55fd7" providerId="LiveId" clId="{0C49A843-CF0C-478B-B4E3-21B4FB90414D}" dt="2024-07-27T15:49:08.340" v="277" actId="47"/>
        <pc:sldMkLst>
          <pc:docMk/>
          <pc:sldMk cId="9152124" sldId="258"/>
        </pc:sldMkLst>
      </pc:sldChg>
      <pc:sldChg chg="modSp new mod">
        <pc:chgData name="Sibarama Panigrahi" userId="de46d0d797d55fd7" providerId="LiveId" clId="{0C49A843-CF0C-478B-B4E3-21B4FB90414D}" dt="2024-07-29T04:05:14.483" v="822" actId="20577"/>
        <pc:sldMkLst>
          <pc:docMk/>
          <pc:sldMk cId="2147866174" sldId="258"/>
        </pc:sldMkLst>
        <pc:spChg chg="mod">
          <ac:chgData name="Sibarama Panigrahi" userId="de46d0d797d55fd7" providerId="LiveId" clId="{0C49A843-CF0C-478B-B4E3-21B4FB90414D}" dt="2024-07-27T16:06:20.284" v="580" actId="20577"/>
          <ac:spMkLst>
            <pc:docMk/>
            <pc:sldMk cId="2147866174" sldId="258"/>
            <ac:spMk id="2" creationId="{1C96CA04-9EE9-97CB-4239-35D0503E4BE9}"/>
          </ac:spMkLst>
        </pc:spChg>
        <pc:spChg chg="mod">
          <ac:chgData name="Sibarama Panigrahi" userId="de46d0d797d55fd7" providerId="LiveId" clId="{0C49A843-CF0C-478B-B4E3-21B4FB90414D}" dt="2024-07-29T04:05:14.483" v="822" actId="20577"/>
          <ac:spMkLst>
            <pc:docMk/>
            <pc:sldMk cId="2147866174" sldId="258"/>
            <ac:spMk id="3" creationId="{66F45FE0-E48E-16C8-E757-0C569F28AF9A}"/>
          </ac:spMkLst>
        </pc:spChg>
        <pc:spChg chg="mod">
          <ac:chgData name="Sibarama Panigrahi" userId="de46d0d797d55fd7" providerId="LiveId" clId="{0C49A843-CF0C-478B-B4E3-21B4FB90414D}" dt="2024-07-27T16:07:55.671" v="611" actId="20577"/>
          <ac:spMkLst>
            <pc:docMk/>
            <pc:sldMk cId="2147866174" sldId="258"/>
            <ac:spMk id="6" creationId="{9A48A23F-FE8A-8A58-18E1-24A11EE4B103}"/>
          </ac:spMkLst>
        </pc:spChg>
      </pc:sldChg>
      <pc:sldChg chg="del">
        <pc:chgData name="Sibarama Panigrahi" userId="de46d0d797d55fd7" providerId="LiveId" clId="{0C49A843-CF0C-478B-B4E3-21B4FB90414D}" dt="2024-07-27T15:41:19.969" v="55" actId="47"/>
        <pc:sldMkLst>
          <pc:docMk/>
          <pc:sldMk cId="2274769564" sldId="265"/>
        </pc:sldMkLst>
      </pc:sldChg>
      <pc:sldChg chg="del">
        <pc:chgData name="Sibarama Panigrahi" userId="de46d0d797d55fd7" providerId="LiveId" clId="{0C49A843-CF0C-478B-B4E3-21B4FB90414D}" dt="2024-07-27T15:41:20.299" v="56" actId="47"/>
        <pc:sldMkLst>
          <pc:docMk/>
          <pc:sldMk cId="3012990342" sldId="266"/>
        </pc:sldMkLst>
      </pc:sldChg>
      <pc:sldChg chg="del">
        <pc:chgData name="Sibarama Panigrahi" userId="de46d0d797d55fd7" providerId="LiveId" clId="{0C49A843-CF0C-478B-B4E3-21B4FB90414D}" dt="2024-07-27T15:41:49.613" v="145" actId="47"/>
        <pc:sldMkLst>
          <pc:docMk/>
          <pc:sldMk cId="796180719" sldId="413"/>
        </pc:sldMkLst>
      </pc:sldChg>
      <pc:sldChg chg="del">
        <pc:chgData name="Sibarama Panigrahi" userId="de46d0d797d55fd7" providerId="LiveId" clId="{0C49A843-CF0C-478B-B4E3-21B4FB90414D}" dt="2024-07-27T15:41:09.994" v="10" actId="47"/>
        <pc:sldMkLst>
          <pc:docMk/>
          <pc:sldMk cId="3986495581" sldId="466"/>
        </pc:sldMkLst>
      </pc:sldChg>
      <pc:sldChg chg="del">
        <pc:chgData name="Sibarama Panigrahi" userId="de46d0d797d55fd7" providerId="LiveId" clId="{0C49A843-CF0C-478B-B4E3-21B4FB90414D}" dt="2024-07-27T15:41:10.863" v="14" actId="47"/>
        <pc:sldMkLst>
          <pc:docMk/>
          <pc:sldMk cId="927367765" sldId="469"/>
        </pc:sldMkLst>
      </pc:sldChg>
      <pc:sldChg chg="del">
        <pc:chgData name="Sibarama Panigrahi" userId="de46d0d797d55fd7" providerId="LiveId" clId="{0C49A843-CF0C-478B-B4E3-21B4FB90414D}" dt="2024-07-27T15:41:11.270" v="16" actId="47"/>
        <pc:sldMkLst>
          <pc:docMk/>
          <pc:sldMk cId="2762276781" sldId="471"/>
        </pc:sldMkLst>
      </pc:sldChg>
      <pc:sldChg chg="del">
        <pc:chgData name="Sibarama Panigrahi" userId="de46d0d797d55fd7" providerId="LiveId" clId="{0C49A843-CF0C-478B-B4E3-21B4FB90414D}" dt="2024-07-27T15:41:11.724" v="18" actId="47"/>
        <pc:sldMkLst>
          <pc:docMk/>
          <pc:sldMk cId="3952151730" sldId="472"/>
        </pc:sldMkLst>
      </pc:sldChg>
      <pc:sldChg chg="del">
        <pc:chgData name="Sibarama Panigrahi" userId="de46d0d797d55fd7" providerId="LiveId" clId="{0C49A843-CF0C-478B-B4E3-21B4FB90414D}" dt="2024-07-27T15:41:12.367" v="21" actId="47"/>
        <pc:sldMkLst>
          <pc:docMk/>
          <pc:sldMk cId="2123972541" sldId="478"/>
        </pc:sldMkLst>
      </pc:sldChg>
      <pc:sldChg chg="del">
        <pc:chgData name="Sibarama Panigrahi" userId="de46d0d797d55fd7" providerId="LiveId" clId="{0C49A843-CF0C-478B-B4E3-21B4FB90414D}" dt="2024-07-27T15:41:12.572" v="22" actId="47"/>
        <pc:sldMkLst>
          <pc:docMk/>
          <pc:sldMk cId="2794642992" sldId="482"/>
        </pc:sldMkLst>
      </pc:sldChg>
      <pc:sldChg chg="del">
        <pc:chgData name="Sibarama Panigrahi" userId="de46d0d797d55fd7" providerId="LiveId" clId="{0C49A843-CF0C-478B-B4E3-21B4FB90414D}" dt="2024-07-27T15:41:07.461" v="0" actId="47"/>
        <pc:sldMkLst>
          <pc:docMk/>
          <pc:sldMk cId="2320919411" sldId="489"/>
        </pc:sldMkLst>
      </pc:sldChg>
      <pc:sldChg chg="del">
        <pc:chgData name="Sibarama Panigrahi" userId="de46d0d797d55fd7" providerId="LiveId" clId="{0C49A843-CF0C-478B-B4E3-21B4FB90414D}" dt="2024-07-27T15:41:07.744" v="1" actId="47"/>
        <pc:sldMkLst>
          <pc:docMk/>
          <pc:sldMk cId="557335972" sldId="490"/>
        </pc:sldMkLst>
      </pc:sldChg>
      <pc:sldChg chg="del">
        <pc:chgData name="Sibarama Panigrahi" userId="de46d0d797d55fd7" providerId="LiveId" clId="{0C49A843-CF0C-478B-B4E3-21B4FB90414D}" dt="2024-07-27T15:41:11.944" v="19" actId="47"/>
        <pc:sldMkLst>
          <pc:docMk/>
          <pc:sldMk cId="3448381696" sldId="494"/>
        </pc:sldMkLst>
      </pc:sldChg>
      <pc:sldChg chg="del">
        <pc:chgData name="Sibarama Panigrahi" userId="de46d0d797d55fd7" providerId="LiveId" clId="{0C49A843-CF0C-478B-B4E3-21B4FB90414D}" dt="2024-07-27T15:41:12.163" v="20" actId="47"/>
        <pc:sldMkLst>
          <pc:docMk/>
          <pc:sldMk cId="2149528455" sldId="496"/>
        </pc:sldMkLst>
      </pc:sldChg>
      <pc:sldChg chg="del">
        <pc:chgData name="Sibarama Panigrahi" userId="de46d0d797d55fd7" providerId="LiveId" clId="{0C49A843-CF0C-478B-B4E3-21B4FB90414D}" dt="2024-07-27T15:41:12.789" v="23" actId="47"/>
        <pc:sldMkLst>
          <pc:docMk/>
          <pc:sldMk cId="773303832" sldId="497"/>
        </pc:sldMkLst>
      </pc:sldChg>
      <pc:sldChg chg="del">
        <pc:chgData name="Sibarama Panigrahi" userId="de46d0d797d55fd7" providerId="LiveId" clId="{0C49A843-CF0C-478B-B4E3-21B4FB90414D}" dt="2024-07-27T15:41:47.076" v="144" actId="47"/>
        <pc:sldMkLst>
          <pc:docMk/>
          <pc:sldMk cId="2857501402" sldId="505"/>
        </pc:sldMkLst>
      </pc:sldChg>
      <pc:sldChg chg="del">
        <pc:chgData name="Sibarama Panigrahi" userId="de46d0d797d55fd7" providerId="LiveId" clId="{0C49A843-CF0C-478B-B4E3-21B4FB90414D}" dt="2024-07-27T15:41:08.285" v="3" actId="47"/>
        <pc:sldMkLst>
          <pc:docMk/>
          <pc:sldMk cId="968328467" sldId="507"/>
        </pc:sldMkLst>
      </pc:sldChg>
      <pc:sldChg chg="del">
        <pc:chgData name="Sibarama Panigrahi" userId="de46d0d797d55fd7" providerId="LiveId" clId="{0C49A843-CF0C-478B-B4E3-21B4FB90414D}" dt="2024-07-27T15:41:08.512" v="4" actId="47"/>
        <pc:sldMkLst>
          <pc:docMk/>
          <pc:sldMk cId="4021872737" sldId="508"/>
        </pc:sldMkLst>
      </pc:sldChg>
      <pc:sldChg chg="del">
        <pc:chgData name="Sibarama Panigrahi" userId="de46d0d797d55fd7" providerId="LiveId" clId="{0C49A843-CF0C-478B-B4E3-21B4FB90414D}" dt="2024-07-27T15:41:17.796" v="45" actId="47"/>
        <pc:sldMkLst>
          <pc:docMk/>
          <pc:sldMk cId="3073864098" sldId="522"/>
        </pc:sldMkLst>
      </pc:sldChg>
      <pc:sldChg chg="del">
        <pc:chgData name="Sibarama Panigrahi" userId="de46d0d797d55fd7" providerId="LiveId" clId="{0C49A843-CF0C-478B-B4E3-21B4FB90414D}" dt="2024-07-27T15:41:19.308" v="52" actId="47"/>
        <pc:sldMkLst>
          <pc:docMk/>
          <pc:sldMk cId="1821573843" sldId="529"/>
        </pc:sldMkLst>
      </pc:sldChg>
      <pc:sldChg chg="del">
        <pc:chgData name="Sibarama Panigrahi" userId="de46d0d797d55fd7" providerId="LiveId" clId="{0C49A843-CF0C-478B-B4E3-21B4FB90414D}" dt="2024-07-27T15:41:19.514" v="53" actId="47"/>
        <pc:sldMkLst>
          <pc:docMk/>
          <pc:sldMk cId="1176379652" sldId="530"/>
        </pc:sldMkLst>
      </pc:sldChg>
      <pc:sldChg chg="addSp modSp add mod setBg">
        <pc:chgData name="Sibarama Panigrahi" userId="de46d0d797d55fd7" providerId="LiveId" clId="{0C49A843-CF0C-478B-B4E3-21B4FB90414D}" dt="2024-07-27T16:05:39.247" v="549" actId="20577"/>
        <pc:sldMkLst>
          <pc:docMk/>
          <pc:sldMk cId="3095849456" sldId="538"/>
        </pc:sldMkLst>
        <pc:spChg chg="mod">
          <ac:chgData name="Sibarama Panigrahi" userId="de46d0d797d55fd7" providerId="LiveId" clId="{0C49A843-CF0C-478B-B4E3-21B4FB90414D}" dt="2024-07-27T16:05:39.247" v="549" actId="20577"/>
          <ac:spMkLst>
            <pc:docMk/>
            <pc:sldMk cId="3095849456" sldId="538"/>
            <ac:spMk id="4" creationId="{00000000-0000-0000-0000-000000000000}"/>
          </ac:spMkLst>
        </pc:spChg>
        <pc:spChg chg="mod">
          <ac:chgData name="Sibarama Panigrahi" userId="de46d0d797d55fd7" providerId="LiveId" clId="{0C49A843-CF0C-478B-B4E3-21B4FB90414D}" dt="2024-07-27T16:05:07.940" v="522" actId="1035"/>
          <ac:spMkLst>
            <pc:docMk/>
            <pc:sldMk cId="3095849456" sldId="538"/>
            <ac:spMk id="5" creationId="{0D6ED181-B007-4A09-9CED-F9F4795A8C72}"/>
          </ac:spMkLst>
        </pc:spChg>
        <pc:spChg chg="add mod">
          <ac:chgData name="Sibarama Panigrahi" userId="de46d0d797d55fd7" providerId="LiveId" clId="{0C49A843-CF0C-478B-B4E3-21B4FB90414D}" dt="2024-07-27T16:02:17.508" v="374" actId="20577"/>
          <ac:spMkLst>
            <pc:docMk/>
            <pc:sldMk cId="3095849456" sldId="538"/>
            <ac:spMk id="7" creationId="{FF26149F-9052-ACB3-7114-8A69A9711593}"/>
          </ac:spMkLst>
        </pc:spChg>
        <pc:picChg chg="add mod">
          <ac:chgData name="Sibarama Panigrahi" userId="de46d0d797d55fd7" providerId="LiveId" clId="{0C49A843-CF0C-478B-B4E3-21B4FB90414D}" dt="2024-07-27T15:59:52.231" v="304" actId="1035"/>
          <ac:picMkLst>
            <pc:docMk/>
            <pc:sldMk cId="3095849456" sldId="538"/>
            <ac:picMk id="6" creationId="{37E49A61-EEB6-7884-5CA3-4E3F434B72E5}"/>
          </ac:picMkLst>
        </pc:picChg>
      </pc:sldChg>
      <pc:sldChg chg="delSp add mod">
        <pc:chgData name="Sibarama Panigrahi" userId="de46d0d797d55fd7" providerId="LiveId" clId="{0C49A843-CF0C-478B-B4E3-21B4FB90414D}" dt="2024-07-27T15:55:37.642" v="284" actId="478"/>
        <pc:sldMkLst>
          <pc:docMk/>
          <pc:sldMk cId="835503333" sldId="539"/>
        </pc:sldMkLst>
        <pc:spChg chg="del">
          <ac:chgData name="Sibarama Panigrahi" userId="de46d0d797d55fd7" providerId="LiveId" clId="{0C49A843-CF0C-478B-B4E3-21B4FB90414D}" dt="2024-07-27T15:55:37.642" v="284" actId="478"/>
          <ac:spMkLst>
            <pc:docMk/>
            <pc:sldMk cId="835503333" sldId="539"/>
            <ac:spMk id="742" creationId="{00000000-0000-0000-0000-000000000000}"/>
          </ac:spMkLst>
        </pc:spChg>
        <pc:spChg chg="del">
          <ac:chgData name="Sibarama Panigrahi" userId="de46d0d797d55fd7" providerId="LiveId" clId="{0C49A843-CF0C-478B-B4E3-21B4FB90414D}" dt="2024-07-27T15:55:32.662" v="283" actId="478"/>
          <ac:spMkLst>
            <pc:docMk/>
            <pc:sldMk cId="835503333" sldId="539"/>
            <ac:spMk id="744" creationId="{00000000-0000-0000-0000-000000000000}"/>
          </ac:spMkLst>
        </pc:spChg>
      </pc:sldChg>
      <pc:sldChg chg="modSp new mod">
        <pc:chgData name="Sibarama Panigrahi" userId="de46d0d797d55fd7" providerId="LiveId" clId="{0C49A843-CF0C-478B-B4E3-21B4FB90414D}" dt="2024-07-29T03:56:20.611" v="695" actId="5793"/>
        <pc:sldMkLst>
          <pc:docMk/>
          <pc:sldMk cId="1617025374" sldId="540"/>
        </pc:sldMkLst>
        <pc:spChg chg="mod">
          <ac:chgData name="Sibarama Panigrahi" userId="de46d0d797d55fd7" providerId="LiveId" clId="{0C49A843-CF0C-478B-B4E3-21B4FB90414D}" dt="2024-07-29T03:55:16.361" v="693"/>
          <ac:spMkLst>
            <pc:docMk/>
            <pc:sldMk cId="1617025374" sldId="540"/>
            <ac:spMk id="2" creationId="{DA1E6457-B33C-2F19-CFA8-CAE9957052E5}"/>
          </ac:spMkLst>
        </pc:spChg>
        <pc:spChg chg="mod">
          <ac:chgData name="Sibarama Panigrahi" userId="de46d0d797d55fd7" providerId="LiveId" clId="{0C49A843-CF0C-478B-B4E3-21B4FB90414D}" dt="2024-07-29T03:56:20.611" v="695" actId="5793"/>
          <ac:spMkLst>
            <pc:docMk/>
            <pc:sldMk cId="1617025374" sldId="540"/>
            <ac:spMk id="3" creationId="{283607A4-A1C4-4E08-6F79-6A0904216A50}"/>
          </ac:spMkLst>
        </pc:spChg>
      </pc:sldChg>
      <pc:sldChg chg="addSp delSp modSp new mod">
        <pc:chgData name="Sibarama Panigrahi" userId="de46d0d797d55fd7" providerId="LiveId" clId="{0C49A843-CF0C-478B-B4E3-21B4FB90414D}" dt="2024-07-29T04:00:46.333" v="721" actId="14100"/>
        <pc:sldMkLst>
          <pc:docMk/>
          <pc:sldMk cId="2238687680" sldId="541"/>
        </pc:sldMkLst>
        <pc:spChg chg="mod">
          <ac:chgData name="Sibarama Panigrahi" userId="de46d0d797d55fd7" providerId="LiveId" clId="{0C49A843-CF0C-478B-B4E3-21B4FB90414D}" dt="2024-07-29T03:56:44.894" v="700" actId="27636"/>
          <ac:spMkLst>
            <pc:docMk/>
            <pc:sldMk cId="2238687680" sldId="541"/>
            <ac:spMk id="2" creationId="{D1151299-575C-75DE-4A9A-25D3721F4EC2}"/>
          </ac:spMkLst>
        </pc:spChg>
        <pc:spChg chg="add del mod">
          <ac:chgData name="Sibarama Panigrahi" userId="de46d0d797d55fd7" providerId="LiveId" clId="{0C49A843-CF0C-478B-B4E3-21B4FB90414D}" dt="2024-07-29T03:58:08.971" v="712" actId="20577"/>
          <ac:spMkLst>
            <pc:docMk/>
            <pc:sldMk cId="2238687680" sldId="541"/>
            <ac:spMk id="3" creationId="{F562E102-73F6-8A2A-F921-85767D4F9258}"/>
          </ac:spMkLst>
        </pc:spChg>
        <pc:spChg chg="add del mod">
          <ac:chgData name="Sibarama Panigrahi" userId="de46d0d797d55fd7" providerId="LiveId" clId="{0C49A843-CF0C-478B-B4E3-21B4FB90414D}" dt="2024-07-29T03:57:49.793" v="708" actId="1076"/>
          <ac:spMkLst>
            <pc:docMk/>
            <pc:sldMk cId="2238687680" sldId="541"/>
            <ac:spMk id="8" creationId="{152F9C1F-B152-11B7-BCB8-685E69726747}"/>
          </ac:spMkLst>
        </pc:spChg>
        <pc:graphicFrameChg chg="add mod">
          <ac:chgData name="Sibarama Panigrahi" userId="de46d0d797d55fd7" providerId="LiveId" clId="{0C49A843-CF0C-478B-B4E3-21B4FB90414D}" dt="2024-07-29T03:57:50.538" v="709"/>
          <ac:graphicFrameMkLst>
            <pc:docMk/>
            <pc:sldMk cId="2238687680" sldId="541"/>
            <ac:graphicFrameMk id="7" creationId="{0AC57B21-7028-9A6D-7426-3E3A617C971B}"/>
          </ac:graphicFrameMkLst>
        </pc:graphicFrameChg>
        <pc:graphicFrameChg chg="add del mod modGraphic">
          <ac:chgData name="Sibarama Panigrahi" userId="de46d0d797d55fd7" providerId="LiveId" clId="{0C49A843-CF0C-478B-B4E3-21B4FB90414D}" dt="2024-07-29T04:00:32.465" v="718" actId="478"/>
          <ac:graphicFrameMkLst>
            <pc:docMk/>
            <pc:sldMk cId="2238687680" sldId="541"/>
            <ac:graphicFrameMk id="9" creationId="{782E780A-08A8-B4ED-68EC-235492D5AB66}"/>
          </ac:graphicFrameMkLst>
        </pc:graphicFrameChg>
        <pc:picChg chg="add mod">
          <ac:chgData name="Sibarama Panigrahi" userId="de46d0d797d55fd7" providerId="LiveId" clId="{0C49A843-CF0C-478B-B4E3-21B4FB90414D}" dt="2024-07-29T04:00:46.333" v="721" actId="14100"/>
          <ac:picMkLst>
            <pc:docMk/>
            <pc:sldMk cId="2238687680" sldId="541"/>
            <ac:picMk id="11" creationId="{D73EE6F5-FFD1-0B60-E506-8163F7924427}"/>
          </ac:picMkLst>
        </pc:picChg>
      </pc:sldChg>
      <pc:sldChg chg="addSp modSp new mod">
        <pc:chgData name="Sibarama Panigrahi" userId="de46d0d797d55fd7" providerId="LiveId" clId="{0C49A843-CF0C-478B-B4E3-21B4FB90414D}" dt="2024-07-29T04:02:18.829" v="731" actId="1076"/>
        <pc:sldMkLst>
          <pc:docMk/>
          <pc:sldMk cId="971039502" sldId="542"/>
        </pc:sldMkLst>
        <pc:spChg chg="mod">
          <ac:chgData name="Sibarama Panigrahi" userId="de46d0d797d55fd7" providerId="LiveId" clId="{0C49A843-CF0C-478B-B4E3-21B4FB90414D}" dt="2024-07-29T04:01:12.975" v="726" actId="27636"/>
          <ac:spMkLst>
            <pc:docMk/>
            <pc:sldMk cId="971039502" sldId="542"/>
            <ac:spMk id="2" creationId="{7E2B30AE-188F-F56C-1FBA-5759AD700207}"/>
          </ac:spMkLst>
        </pc:spChg>
        <pc:spChg chg="mod">
          <ac:chgData name="Sibarama Panigrahi" userId="de46d0d797d55fd7" providerId="LiveId" clId="{0C49A843-CF0C-478B-B4E3-21B4FB90414D}" dt="2024-07-29T04:02:05.641" v="728" actId="5793"/>
          <ac:spMkLst>
            <pc:docMk/>
            <pc:sldMk cId="971039502" sldId="542"/>
            <ac:spMk id="3" creationId="{70DD8015-9097-FDE1-43E0-D43789657E55}"/>
          </ac:spMkLst>
        </pc:spChg>
        <pc:picChg chg="add mod">
          <ac:chgData name="Sibarama Panigrahi" userId="de46d0d797d55fd7" providerId="LiveId" clId="{0C49A843-CF0C-478B-B4E3-21B4FB90414D}" dt="2024-07-29T04:02:18.829" v="731" actId="1076"/>
          <ac:picMkLst>
            <pc:docMk/>
            <pc:sldMk cId="971039502" sldId="542"/>
            <ac:picMk id="8" creationId="{48404F8C-7B5B-A1FF-4533-E1B04F994557}"/>
          </ac:picMkLst>
        </pc:picChg>
      </pc:sldChg>
      <pc:sldChg chg="modSp new mod">
        <pc:chgData name="Sibarama Panigrahi" userId="de46d0d797d55fd7" providerId="LiveId" clId="{0C49A843-CF0C-478B-B4E3-21B4FB90414D}" dt="2024-07-29T04:04:36.187" v="776" actId="20577"/>
        <pc:sldMkLst>
          <pc:docMk/>
          <pc:sldMk cId="1216652224" sldId="543"/>
        </pc:sldMkLst>
        <pc:spChg chg="mod">
          <ac:chgData name="Sibarama Panigrahi" userId="de46d0d797d55fd7" providerId="LiveId" clId="{0C49A843-CF0C-478B-B4E3-21B4FB90414D}" dt="2024-07-29T04:04:36.187" v="776" actId="20577"/>
          <ac:spMkLst>
            <pc:docMk/>
            <pc:sldMk cId="1216652224" sldId="543"/>
            <ac:spMk id="2" creationId="{43030C18-8E1A-48DD-9205-543C262FACC9}"/>
          </ac:spMkLst>
        </pc:spChg>
        <pc:spChg chg="mod">
          <ac:chgData name="Sibarama Panigrahi" userId="de46d0d797d55fd7" providerId="LiveId" clId="{0C49A843-CF0C-478B-B4E3-21B4FB90414D}" dt="2024-07-29T04:04:14.919" v="771" actId="15"/>
          <ac:spMkLst>
            <pc:docMk/>
            <pc:sldMk cId="1216652224" sldId="543"/>
            <ac:spMk id="3" creationId="{3A3CD4C5-AA5B-E121-FA38-6BD28DDC53E8}"/>
          </ac:spMkLst>
        </pc:spChg>
      </pc:sldChg>
      <pc:sldChg chg="addSp delSp modSp new mod chgLayout">
        <pc:chgData name="Sibarama Panigrahi" userId="de46d0d797d55fd7" providerId="LiveId" clId="{0C49A843-CF0C-478B-B4E3-21B4FB90414D}" dt="2024-07-29T04:16:55.804" v="1000" actId="20577"/>
        <pc:sldMkLst>
          <pc:docMk/>
          <pc:sldMk cId="3567994001" sldId="544"/>
        </pc:sldMkLst>
        <pc:spChg chg="mod ord">
          <ac:chgData name="Sibarama Panigrahi" userId="de46d0d797d55fd7" providerId="LiveId" clId="{0C49A843-CF0C-478B-B4E3-21B4FB90414D}" dt="2024-07-29T04:16:55.804" v="1000" actId="20577"/>
          <ac:spMkLst>
            <pc:docMk/>
            <pc:sldMk cId="3567994001" sldId="544"/>
            <ac:spMk id="2" creationId="{15429899-E2E9-CD14-12F3-9725A288679D}"/>
          </ac:spMkLst>
        </pc:spChg>
        <pc:spChg chg="del">
          <ac:chgData name="Sibarama Panigrahi" userId="de46d0d797d55fd7" providerId="LiveId" clId="{0C49A843-CF0C-478B-B4E3-21B4FB90414D}" dt="2024-07-29T04:09:08.901" v="920"/>
          <ac:spMkLst>
            <pc:docMk/>
            <pc:sldMk cId="3567994001" sldId="544"/>
            <ac:spMk id="3" creationId="{F94CF476-C275-3875-FDD2-AA1F177EF3FC}"/>
          </ac:spMkLst>
        </pc:spChg>
        <pc:spChg chg="mod ord">
          <ac:chgData name="Sibarama Panigrahi" userId="de46d0d797d55fd7" providerId="LiveId" clId="{0C49A843-CF0C-478B-B4E3-21B4FB90414D}" dt="2024-07-29T04:13:50.642" v="956" actId="700"/>
          <ac:spMkLst>
            <pc:docMk/>
            <pc:sldMk cId="3567994001" sldId="544"/>
            <ac:spMk id="4" creationId="{F2D65F43-701C-B14A-ACD7-D9D74FDFF8C7}"/>
          </ac:spMkLst>
        </pc:spChg>
        <pc:spChg chg="mod ord">
          <ac:chgData name="Sibarama Panigrahi" userId="de46d0d797d55fd7" providerId="LiveId" clId="{0C49A843-CF0C-478B-B4E3-21B4FB90414D}" dt="2024-07-29T04:13:50.642" v="956" actId="700"/>
          <ac:spMkLst>
            <pc:docMk/>
            <pc:sldMk cId="3567994001" sldId="544"/>
            <ac:spMk id="5" creationId="{B26CC5E2-75CA-2F15-9836-19B3CC0711B2}"/>
          </ac:spMkLst>
        </pc:spChg>
        <pc:spChg chg="mod ord">
          <ac:chgData name="Sibarama Panigrahi" userId="de46d0d797d55fd7" providerId="LiveId" clId="{0C49A843-CF0C-478B-B4E3-21B4FB90414D}" dt="2024-07-29T04:13:50.642" v="956" actId="700"/>
          <ac:spMkLst>
            <pc:docMk/>
            <pc:sldMk cId="3567994001" sldId="544"/>
            <ac:spMk id="6" creationId="{3BE982F7-56CB-3693-8DC5-12FC644D861E}"/>
          </ac:spMkLst>
        </pc:spChg>
        <pc:spChg chg="add del mod">
          <ac:chgData name="Sibarama Panigrahi" userId="de46d0d797d55fd7" providerId="LiveId" clId="{0C49A843-CF0C-478B-B4E3-21B4FB90414D}" dt="2024-07-29T04:10:30.751" v="930" actId="478"/>
          <ac:spMkLst>
            <pc:docMk/>
            <pc:sldMk cId="3567994001" sldId="544"/>
            <ac:spMk id="9" creationId="{8DB088ED-4827-2616-01DF-D25429567099}"/>
          </ac:spMkLst>
        </pc:spChg>
        <pc:spChg chg="add del mod">
          <ac:chgData name="Sibarama Panigrahi" userId="de46d0d797d55fd7" providerId="LiveId" clId="{0C49A843-CF0C-478B-B4E3-21B4FB90414D}" dt="2024-07-29T04:10:36.581" v="932" actId="478"/>
          <ac:spMkLst>
            <pc:docMk/>
            <pc:sldMk cId="3567994001" sldId="544"/>
            <ac:spMk id="11" creationId="{5014D0CA-E66E-F66C-1F97-D2F6B26842E7}"/>
          </ac:spMkLst>
        </pc:spChg>
        <pc:picChg chg="add mod">
          <ac:chgData name="Sibarama Panigrahi" userId="de46d0d797d55fd7" providerId="LiveId" clId="{0C49A843-CF0C-478B-B4E3-21B4FB90414D}" dt="2024-07-29T04:06:46.081" v="919" actId="1037"/>
          <ac:picMkLst>
            <pc:docMk/>
            <pc:sldMk cId="3567994001" sldId="544"/>
            <ac:picMk id="7" creationId="{8FC5C8F2-704F-9475-AB6A-D602BAA86491}"/>
          </ac:picMkLst>
        </pc:picChg>
        <pc:picChg chg="add mod">
          <ac:chgData name="Sibarama Panigrahi" userId="de46d0d797d55fd7" providerId="LiveId" clId="{0C49A843-CF0C-478B-B4E3-21B4FB90414D}" dt="2024-07-29T04:12:40.975" v="943" actId="1076"/>
          <ac:picMkLst>
            <pc:docMk/>
            <pc:sldMk cId="3567994001" sldId="544"/>
            <ac:picMk id="8" creationId="{9D6C9C84-0975-CF18-FBAD-60283C201BF1}"/>
          </ac:picMkLst>
        </pc:picChg>
        <pc:picChg chg="add del mod">
          <ac:chgData name="Sibarama Panigrahi" userId="de46d0d797d55fd7" providerId="LiveId" clId="{0C49A843-CF0C-478B-B4E3-21B4FB90414D}" dt="2024-07-29T04:10:32.960" v="931" actId="478"/>
          <ac:picMkLst>
            <pc:docMk/>
            <pc:sldMk cId="3567994001" sldId="544"/>
            <ac:picMk id="10" creationId="{E82DDE0C-232F-2D51-CAAE-672CD5962046}"/>
          </ac:picMkLst>
        </pc:picChg>
        <pc:picChg chg="add mod ord">
          <ac:chgData name="Sibarama Panigrahi" userId="de46d0d797d55fd7" providerId="LiveId" clId="{0C49A843-CF0C-478B-B4E3-21B4FB90414D}" dt="2024-07-29T04:13:50.642" v="956" actId="700"/>
          <ac:picMkLst>
            <pc:docMk/>
            <pc:sldMk cId="3567994001" sldId="544"/>
            <ac:picMk id="2050" creationId="{4EEFE23F-0F88-E834-A37A-38A3CF85F7E1}"/>
          </ac:picMkLst>
        </pc:picChg>
        <pc:picChg chg="add mod">
          <ac:chgData name="Sibarama Panigrahi" userId="de46d0d797d55fd7" providerId="LiveId" clId="{0C49A843-CF0C-478B-B4E3-21B4FB90414D}" dt="2024-07-29T04:12:35.048" v="941" actId="1076"/>
          <ac:picMkLst>
            <pc:docMk/>
            <pc:sldMk cId="3567994001" sldId="544"/>
            <ac:picMk id="2052" creationId="{688D09CE-7728-4EAE-6E1B-D6A34AF81657}"/>
          </ac:picMkLst>
        </pc:picChg>
        <pc:picChg chg="add mod">
          <ac:chgData name="Sibarama Panigrahi" userId="de46d0d797d55fd7" providerId="LiveId" clId="{0C49A843-CF0C-478B-B4E3-21B4FB90414D}" dt="2024-07-29T04:12:31.557" v="940" actId="1076"/>
          <ac:picMkLst>
            <pc:docMk/>
            <pc:sldMk cId="3567994001" sldId="544"/>
            <ac:picMk id="2054" creationId="{D7E63B2F-5C0C-B580-09B6-D8253E7538A1}"/>
          </ac:picMkLst>
        </pc:picChg>
        <pc:picChg chg="add mod">
          <ac:chgData name="Sibarama Panigrahi" userId="de46d0d797d55fd7" providerId="LiveId" clId="{0C49A843-CF0C-478B-B4E3-21B4FB90414D}" dt="2024-07-29T04:12:37.987" v="942" actId="1076"/>
          <ac:picMkLst>
            <pc:docMk/>
            <pc:sldMk cId="3567994001" sldId="544"/>
            <ac:picMk id="2056" creationId="{A388732A-FDE1-E10E-A98D-E44F4B18B486}"/>
          </ac:picMkLst>
        </pc:picChg>
        <pc:picChg chg="add mod">
          <ac:chgData name="Sibarama Panigrahi" userId="de46d0d797d55fd7" providerId="LiveId" clId="{0C49A843-CF0C-478B-B4E3-21B4FB90414D}" dt="2024-07-29T04:11:54.150" v="937" actId="1076"/>
          <ac:picMkLst>
            <pc:docMk/>
            <pc:sldMk cId="3567994001" sldId="544"/>
            <ac:picMk id="2058" creationId="{9EA95285-2BB6-6F0E-E545-96399BEB5E87}"/>
          </ac:picMkLst>
        </pc:picChg>
        <pc:picChg chg="add mod">
          <ac:chgData name="Sibarama Panigrahi" userId="de46d0d797d55fd7" providerId="LiveId" clId="{0C49A843-CF0C-478B-B4E3-21B4FB90414D}" dt="2024-07-29T04:12:29.331" v="939" actId="1076"/>
          <ac:picMkLst>
            <pc:docMk/>
            <pc:sldMk cId="3567994001" sldId="544"/>
            <ac:picMk id="2060" creationId="{2DB7C4EA-3134-0CC2-FE57-5AED2D4FFF65}"/>
          </ac:picMkLst>
        </pc:picChg>
      </pc:sldChg>
      <pc:sldChg chg="addSp delSp modSp add mod">
        <pc:chgData name="Sibarama Panigrahi" userId="de46d0d797d55fd7" providerId="LiveId" clId="{0C49A843-CF0C-478B-B4E3-21B4FB90414D}" dt="2024-07-29T04:17:09.961" v="1017" actId="20577"/>
        <pc:sldMkLst>
          <pc:docMk/>
          <pc:sldMk cId="4042410498" sldId="545"/>
        </pc:sldMkLst>
        <pc:spChg chg="mod">
          <ac:chgData name="Sibarama Panigrahi" userId="de46d0d797d55fd7" providerId="LiveId" clId="{0C49A843-CF0C-478B-B4E3-21B4FB90414D}" dt="2024-07-29T04:17:09.961" v="1017" actId="20577"/>
          <ac:spMkLst>
            <pc:docMk/>
            <pc:sldMk cId="4042410498" sldId="545"/>
            <ac:spMk id="2" creationId="{15429899-E2E9-CD14-12F3-9725A288679D}"/>
          </ac:spMkLst>
        </pc:spChg>
        <pc:spChg chg="add del mod">
          <ac:chgData name="Sibarama Panigrahi" userId="de46d0d797d55fd7" providerId="LiveId" clId="{0C49A843-CF0C-478B-B4E3-21B4FB90414D}" dt="2024-07-29T04:13:18.924" v="949" actId="21"/>
          <ac:spMkLst>
            <pc:docMk/>
            <pc:sldMk cId="4042410498" sldId="545"/>
            <ac:spMk id="3" creationId="{B7F9FCE6-D61C-DEDB-8CF3-9549DADB921A}"/>
          </ac:spMkLst>
        </pc:spChg>
        <pc:spChg chg="add del mod">
          <ac:chgData name="Sibarama Panigrahi" userId="de46d0d797d55fd7" providerId="LiveId" clId="{0C49A843-CF0C-478B-B4E3-21B4FB90414D}" dt="2024-07-29T04:16:01.981" v="964"/>
          <ac:spMkLst>
            <pc:docMk/>
            <pc:sldMk cId="4042410498" sldId="545"/>
            <ac:spMk id="9" creationId="{B7F9FCE6-D61C-DEDB-8CF3-9549DADB921A}"/>
          </ac:spMkLst>
        </pc:spChg>
        <pc:picChg chg="del">
          <ac:chgData name="Sibarama Panigrahi" userId="de46d0d797d55fd7" providerId="LiveId" clId="{0C49A843-CF0C-478B-B4E3-21B4FB90414D}" dt="2024-07-29T04:13:02.953" v="945" actId="478"/>
          <ac:picMkLst>
            <pc:docMk/>
            <pc:sldMk cId="4042410498" sldId="545"/>
            <ac:picMk id="7" creationId="{8FC5C8F2-704F-9475-AB6A-D602BAA86491}"/>
          </ac:picMkLst>
        </pc:picChg>
        <pc:picChg chg="del">
          <ac:chgData name="Sibarama Panigrahi" userId="de46d0d797d55fd7" providerId="LiveId" clId="{0C49A843-CF0C-478B-B4E3-21B4FB90414D}" dt="2024-07-29T04:13:05.212" v="946" actId="478"/>
          <ac:picMkLst>
            <pc:docMk/>
            <pc:sldMk cId="4042410498" sldId="545"/>
            <ac:picMk id="8" creationId="{9D6C9C84-0975-CF18-FBAD-60283C201BF1}"/>
          </ac:picMkLst>
        </pc:picChg>
        <pc:picChg chg="del">
          <ac:chgData name="Sibarama Panigrahi" userId="de46d0d797d55fd7" providerId="LiveId" clId="{0C49A843-CF0C-478B-B4E3-21B4FB90414D}" dt="2024-07-29T04:13:09.559" v="948" actId="478"/>
          <ac:picMkLst>
            <pc:docMk/>
            <pc:sldMk cId="4042410498" sldId="545"/>
            <ac:picMk id="2050" creationId="{4EEFE23F-0F88-E834-A37A-38A3CF85F7E1}"/>
          </ac:picMkLst>
        </pc:picChg>
        <pc:picChg chg="del">
          <ac:chgData name="Sibarama Panigrahi" userId="de46d0d797d55fd7" providerId="LiveId" clId="{0C49A843-CF0C-478B-B4E3-21B4FB90414D}" dt="2024-07-29T04:13:21.187" v="950" actId="478"/>
          <ac:picMkLst>
            <pc:docMk/>
            <pc:sldMk cId="4042410498" sldId="545"/>
            <ac:picMk id="2052" creationId="{688D09CE-7728-4EAE-6E1B-D6A34AF81657}"/>
          </ac:picMkLst>
        </pc:picChg>
        <pc:picChg chg="del">
          <ac:chgData name="Sibarama Panigrahi" userId="de46d0d797d55fd7" providerId="LiveId" clId="{0C49A843-CF0C-478B-B4E3-21B4FB90414D}" dt="2024-07-29T04:13:23.328" v="951" actId="478"/>
          <ac:picMkLst>
            <pc:docMk/>
            <pc:sldMk cId="4042410498" sldId="545"/>
            <ac:picMk id="2054" creationId="{D7E63B2F-5C0C-B580-09B6-D8253E7538A1}"/>
          </ac:picMkLst>
        </pc:picChg>
        <pc:picChg chg="del">
          <ac:chgData name="Sibarama Panigrahi" userId="de46d0d797d55fd7" providerId="LiveId" clId="{0C49A843-CF0C-478B-B4E3-21B4FB90414D}" dt="2024-07-29T04:13:07.516" v="947" actId="478"/>
          <ac:picMkLst>
            <pc:docMk/>
            <pc:sldMk cId="4042410498" sldId="545"/>
            <ac:picMk id="2056" creationId="{A388732A-FDE1-E10E-A98D-E44F4B18B486}"/>
          </ac:picMkLst>
        </pc:picChg>
        <pc:picChg chg="del">
          <ac:chgData name="Sibarama Panigrahi" userId="de46d0d797d55fd7" providerId="LiveId" clId="{0C49A843-CF0C-478B-B4E3-21B4FB90414D}" dt="2024-07-29T04:13:25.504" v="952" actId="478"/>
          <ac:picMkLst>
            <pc:docMk/>
            <pc:sldMk cId="4042410498" sldId="545"/>
            <ac:picMk id="2058" creationId="{9EA95285-2BB6-6F0E-E545-96399BEB5E87}"/>
          </ac:picMkLst>
        </pc:picChg>
        <pc:picChg chg="del">
          <ac:chgData name="Sibarama Panigrahi" userId="de46d0d797d55fd7" providerId="LiveId" clId="{0C49A843-CF0C-478B-B4E3-21B4FB90414D}" dt="2024-07-29T04:13:27.695" v="953" actId="478"/>
          <ac:picMkLst>
            <pc:docMk/>
            <pc:sldMk cId="4042410498" sldId="545"/>
            <ac:picMk id="2060" creationId="{2DB7C4EA-3134-0CC2-FE57-5AED2D4FFF65}"/>
          </ac:picMkLst>
        </pc:picChg>
        <pc:picChg chg="add mod">
          <ac:chgData name="Sibarama Panigrahi" userId="de46d0d797d55fd7" providerId="LiveId" clId="{0C49A843-CF0C-478B-B4E3-21B4FB90414D}" dt="2024-07-29T04:16:21.446" v="969" actId="1076"/>
          <ac:picMkLst>
            <pc:docMk/>
            <pc:sldMk cId="4042410498" sldId="545"/>
            <ac:picMk id="6146" creationId="{C3D45F84-0399-631C-E44E-5E254ECC1135}"/>
          </ac:picMkLst>
        </pc:picChg>
        <pc:picChg chg="add mod">
          <ac:chgData name="Sibarama Panigrahi" userId="de46d0d797d55fd7" providerId="LiveId" clId="{0C49A843-CF0C-478B-B4E3-21B4FB90414D}" dt="2024-07-29T04:16:17.414" v="968" actId="1076"/>
          <ac:picMkLst>
            <pc:docMk/>
            <pc:sldMk cId="4042410498" sldId="545"/>
            <ac:picMk id="6148" creationId="{2093AB1F-6B51-32ED-8593-60E30917AEE9}"/>
          </ac:picMkLst>
        </pc:picChg>
      </pc:sldChg>
      <pc:sldChg chg="addSp modSp add mod">
        <pc:chgData name="Sibarama Panigrahi" userId="de46d0d797d55fd7" providerId="LiveId" clId="{0C49A843-CF0C-478B-B4E3-21B4FB90414D}" dt="2024-07-29T04:18:12.933" v="1039" actId="14100"/>
        <pc:sldMkLst>
          <pc:docMk/>
          <pc:sldMk cId="2352165906" sldId="546"/>
        </pc:sldMkLst>
        <pc:spChg chg="mod">
          <ac:chgData name="Sibarama Panigrahi" userId="de46d0d797d55fd7" providerId="LiveId" clId="{0C49A843-CF0C-478B-B4E3-21B4FB90414D}" dt="2024-07-29T04:18:12.933" v="1039" actId="14100"/>
          <ac:spMkLst>
            <pc:docMk/>
            <pc:sldMk cId="2352165906" sldId="546"/>
            <ac:spMk id="2" creationId="{15429899-E2E9-CD14-12F3-9725A288679D}"/>
          </ac:spMkLst>
        </pc:spChg>
        <pc:picChg chg="add mod">
          <ac:chgData name="Sibarama Panigrahi" userId="de46d0d797d55fd7" providerId="LiveId" clId="{0C49A843-CF0C-478B-B4E3-21B4FB90414D}" dt="2024-07-29T04:18:12.933" v="1039" actId="14100"/>
          <ac:picMkLst>
            <pc:docMk/>
            <pc:sldMk cId="2352165906" sldId="546"/>
            <ac:picMk id="5122" creationId="{A4FDB6E6-45ED-61C0-5850-A42E9178C124}"/>
          </ac:picMkLst>
        </pc:picChg>
      </pc:sldChg>
      <pc:sldChg chg="addSp delSp modSp add mod">
        <pc:chgData name="Sibarama Panigrahi" userId="de46d0d797d55fd7" providerId="LiveId" clId="{0C49A843-CF0C-478B-B4E3-21B4FB90414D}" dt="2024-07-29T04:21:23.493" v="1072" actId="20577"/>
        <pc:sldMkLst>
          <pc:docMk/>
          <pc:sldMk cId="3067789343" sldId="547"/>
        </pc:sldMkLst>
        <pc:spChg chg="mod">
          <ac:chgData name="Sibarama Panigrahi" userId="de46d0d797d55fd7" providerId="LiveId" clId="{0C49A843-CF0C-478B-B4E3-21B4FB90414D}" dt="2024-07-29T04:21:23.493" v="1072" actId="20577"/>
          <ac:spMkLst>
            <pc:docMk/>
            <pc:sldMk cId="3067789343" sldId="547"/>
            <ac:spMk id="2" creationId="{15429899-E2E9-CD14-12F3-9725A288679D}"/>
          </ac:spMkLst>
        </pc:spChg>
        <pc:picChg chg="add">
          <ac:chgData name="Sibarama Panigrahi" userId="de46d0d797d55fd7" providerId="LiveId" clId="{0C49A843-CF0C-478B-B4E3-21B4FB90414D}" dt="2024-07-29T04:21:04.255" v="1044" actId="22"/>
          <ac:picMkLst>
            <pc:docMk/>
            <pc:sldMk cId="3067789343" sldId="547"/>
            <ac:picMk id="7" creationId="{B2EA6D11-058D-C736-219E-0ABE4781A9AB}"/>
          </ac:picMkLst>
        </pc:picChg>
        <pc:picChg chg="add del mod">
          <ac:chgData name="Sibarama Panigrahi" userId="de46d0d797d55fd7" providerId="LiveId" clId="{0C49A843-CF0C-478B-B4E3-21B4FB90414D}" dt="2024-07-29T04:21:02.465" v="1043" actId="478"/>
          <ac:picMkLst>
            <pc:docMk/>
            <pc:sldMk cId="3067789343" sldId="547"/>
            <ac:picMk id="4098" creationId="{03657A70-F262-4E34-4743-7F61126EA2A4}"/>
          </ac:picMkLst>
        </pc:picChg>
      </pc:sldChg>
      <pc:sldChg chg="addSp modSp add mod">
        <pc:chgData name="Sibarama Panigrahi" userId="de46d0d797d55fd7" providerId="LiveId" clId="{0C49A843-CF0C-478B-B4E3-21B4FB90414D}" dt="2024-07-29T04:26:25.862" v="1154" actId="5793"/>
        <pc:sldMkLst>
          <pc:docMk/>
          <pc:sldMk cId="2982704217" sldId="548"/>
        </pc:sldMkLst>
        <pc:spChg chg="mod">
          <ac:chgData name="Sibarama Panigrahi" userId="de46d0d797d55fd7" providerId="LiveId" clId="{0C49A843-CF0C-478B-B4E3-21B4FB90414D}" dt="2024-07-29T04:25:08.882" v="1149"/>
          <ac:spMkLst>
            <pc:docMk/>
            <pc:sldMk cId="2982704217" sldId="548"/>
            <ac:spMk id="2" creationId="{15429899-E2E9-CD14-12F3-9725A288679D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3" creationId="{AE9EF4FA-FC78-5821-B9BD-CE3A05B443D2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7" creationId="{1101A960-AC92-D9A3-0899-9F90F31BE978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8" creationId="{DEDF48C4-F4E7-646D-1C46-035D00774E6E}"/>
          </ac:spMkLst>
        </pc:spChg>
        <pc:spChg chg="mod">
          <ac:chgData name="Sibarama Panigrahi" userId="de46d0d797d55fd7" providerId="LiveId" clId="{0C49A843-CF0C-478B-B4E3-21B4FB90414D}" dt="2024-07-29T04:26:25.862" v="1154" actId="5793"/>
          <ac:spMkLst>
            <pc:docMk/>
            <pc:sldMk cId="2982704217" sldId="548"/>
            <ac:spMk id="9" creationId="{B7F9FCE6-D61C-DEDB-8CF3-9549DADB921A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0" creationId="{FD6F3CCC-D508-8A8A-83C3-BAA62A08F0FA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1" creationId="{4D044400-7048-3A5A-2703-6E313B811993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2" creationId="{BE15CEDC-559D-EE26-D11F-0979ED1D0135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3" creationId="{FA5226A0-4592-B99B-8798-94E103DAE5F0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4" creationId="{A6359E1A-71BD-3803-B1F1-7311C1E5F957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15" creationId="{0A10868B-46B5-8161-520C-744D69DE115D}"/>
          </ac:spMkLst>
        </pc:spChg>
        <pc:spChg chg="add mod">
          <ac:chgData name="Sibarama Panigrahi" userId="de46d0d797d55fd7" providerId="LiveId" clId="{0C49A843-CF0C-478B-B4E3-21B4FB90414D}" dt="2024-07-29T04:25:28.065" v="1150"/>
          <ac:spMkLst>
            <pc:docMk/>
            <pc:sldMk cId="2982704217" sldId="548"/>
            <ac:spMk id="26" creationId="{94F9195D-7281-725B-8896-F824FF79B027}"/>
          </ac:spMkLst>
        </pc:spChg>
        <pc:picChg chg="add mod">
          <ac:chgData name="Sibarama Panigrahi" userId="de46d0d797d55fd7" providerId="LiveId" clId="{0C49A843-CF0C-478B-B4E3-21B4FB90414D}" dt="2024-07-29T04:25:28.065" v="1150"/>
          <ac:picMkLst>
            <pc:docMk/>
            <pc:sldMk cId="2982704217" sldId="548"/>
            <ac:picMk id="16" creationId="{7EBCD450-2445-0597-816B-C54CA6EF8995}"/>
          </ac:picMkLst>
        </pc:picChg>
        <pc:picChg chg="add mod">
          <ac:chgData name="Sibarama Panigrahi" userId="de46d0d797d55fd7" providerId="LiveId" clId="{0C49A843-CF0C-478B-B4E3-21B4FB90414D}" dt="2024-07-29T04:25:28.065" v="1150"/>
          <ac:picMkLst>
            <pc:docMk/>
            <pc:sldMk cId="2982704217" sldId="548"/>
            <ac:picMk id="18" creationId="{59C27306-5667-3A81-4055-28728DB5FC89}"/>
          </ac:picMkLst>
        </pc:picChg>
        <pc:picChg chg="add mod">
          <ac:chgData name="Sibarama Panigrahi" userId="de46d0d797d55fd7" providerId="LiveId" clId="{0C49A843-CF0C-478B-B4E3-21B4FB90414D}" dt="2024-07-29T04:25:28.065" v="1150"/>
          <ac:picMkLst>
            <pc:docMk/>
            <pc:sldMk cId="2982704217" sldId="548"/>
            <ac:picMk id="20" creationId="{E58CB07A-4542-2E8B-BD80-242071E65759}"/>
          </ac:picMkLst>
        </pc:picChg>
        <pc:picChg chg="add mod">
          <ac:chgData name="Sibarama Panigrahi" userId="de46d0d797d55fd7" providerId="LiveId" clId="{0C49A843-CF0C-478B-B4E3-21B4FB90414D}" dt="2024-07-29T04:25:28.065" v="1150"/>
          <ac:picMkLst>
            <pc:docMk/>
            <pc:sldMk cId="2982704217" sldId="548"/>
            <ac:picMk id="22" creationId="{C8889309-6F99-AF64-4C3E-59EBEAEFF78E}"/>
          </ac:picMkLst>
        </pc:picChg>
        <pc:picChg chg="add mod">
          <ac:chgData name="Sibarama Panigrahi" userId="de46d0d797d55fd7" providerId="LiveId" clId="{0C49A843-CF0C-478B-B4E3-21B4FB90414D}" dt="2024-07-29T04:25:28.065" v="1150"/>
          <ac:picMkLst>
            <pc:docMk/>
            <pc:sldMk cId="2982704217" sldId="548"/>
            <ac:picMk id="24" creationId="{51E31348-A73A-4D81-79E8-302402216AA8}"/>
          </ac:picMkLst>
        </pc:picChg>
        <pc:picChg chg="add mod">
          <ac:chgData name="Sibarama Panigrahi" userId="de46d0d797d55fd7" providerId="LiveId" clId="{0C49A843-CF0C-478B-B4E3-21B4FB90414D}" dt="2024-07-29T04:26:23.079" v="1153" actId="1076"/>
          <ac:picMkLst>
            <pc:docMk/>
            <pc:sldMk cId="2982704217" sldId="548"/>
            <ac:picMk id="28" creationId="{EACBB170-D629-DBA5-2F18-4A5F7D604D0F}"/>
          </ac:picMkLst>
        </pc:picChg>
        <pc:cxnChg chg="add mod">
          <ac:chgData name="Sibarama Panigrahi" userId="de46d0d797d55fd7" providerId="LiveId" clId="{0C49A843-CF0C-478B-B4E3-21B4FB90414D}" dt="2024-07-29T04:25:28.065" v="1150"/>
          <ac:cxnSpMkLst>
            <pc:docMk/>
            <pc:sldMk cId="2982704217" sldId="548"/>
            <ac:cxnSpMk id="17" creationId="{4C7B11D4-845F-AF31-54B4-18D662E46F55}"/>
          </ac:cxnSpMkLst>
        </pc:cxnChg>
        <pc:cxnChg chg="add mod">
          <ac:chgData name="Sibarama Panigrahi" userId="de46d0d797d55fd7" providerId="LiveId" clId="{0C49A843-CF0C-478B-B4E3-21B4FB90414D}" dt="2024-07-29T04:25:28.065" v="1150"/>
          <ac:cxnSpMkLst>
            <pc:docMk/>
            <pc:sldMk cId="2982704217" sldId="548"/>
            <ac:cxnSpMk id="19" creationId="{2EA28001-E78E-B9EB-99FA-7FD4D2CC59D1}"/>
          </ac:cxnSpMkLst>
        </pc:cxnChg>
        <pc:cxnChg chg="add mod">
          <ac:chgData name="Sibarama Panigrahi" userId="de46d0d797d55fd7" providerId="LiveId" clId="{0C49A843-CF0C-478B-B4E3-21B4FB90414D}" dt="2024-07-29T04:25:28.065" v="1150"/>
          <ac:cxnSpMkLst>
            <pc:docMk/>
            <pc:sldMk cId="2982704217" sldId="548"/>
            <ac:cxnSpMk id="21" creationId="{77185560-8777-969A-405B-CB77361F79E9}"/>
          </ac:cxnSpMkLst>
        </pc:cxnChg>
        <pc:cxnChg chg="add mod">
          <ac:chgData name="Sibarama Panigrahi" userId="de46d0d797d55fd7" providerId="LiveId" clId="{0C49A843-CF0C-478B-B4E3-21B4FB90414D}" dt="2024-07-29T04:25:28.065" v="1150"/>
          <ac:cxnSpMkLst>
            <pc:docMk/>
            <pc:sldMk cId="2982704217" sldId="548"/>
            <ac:cxnSpMk id="23" creationId="{D7B9AD17-FBB9-E017-05D1-576FD0AB0656}"/>
          </ac:cxnSpMkLst>
        </pc:cxnChg>
        <pc:cxnChg chg="add mod">
          <ac:chgData name="Sibarama Panigrahi" userId="de46d0d797d55fd7" providerId="LiveId" clId="{0C49A843-CF0C-478B-B4E3-21B4FB90414D}" dt="2024-07-29T04:25:28.065" v="1150"/>
          <ac:cxnSpMkLst>
            <pc:docMk/>
            <pc:sldMk cId="2982704217" sldId="548"/>
            <ac:cxnSpMk id="25" creationId="{A6D4D254-CE6E-3A28-8F84-37E5B40B60B9}"/>
          </ac:cxnSpMkLst>
        </pc:cxnChg>
      </pc:sldChg>
      <pc:sldChg chg="del">
        <pc:chgData name="Sibarama Panigrahi" userId="de46d0d797d55fd7" providerId="LiveId" clId="{0C49A843-CF0C-478B-B4E3-21B4FB90414D}" dt="2024-07-27T15:41:10.222" v="11" actId="47"/>
        <pc:sldMkLst>
          <pc:docMk/>
          <pc:sldMk cId="2432800595" sldId="554"/>
        </pc:sldMkLst>
      </pc:sldChg>
      <pc:sldChg chg="del">
        <pc:chgData name="Sibarama Panigrahi" userId="de46d0d797d55fd7" providerId="LiveId" clId="{0C49A843-CF0C-478B-B4E3-21B4FB90414D}" dt="2024-07-27T15:41:09.234" v="7" actId="47"/>
        <pc:sldMkLst>
          <pc:docMk/>
          <pc:sldMk cId="3981752108" sldId="555"/>
        </pc:sldMkLst>
      </pc:sldChg>
      <pc:sldChg chg="del">
        <pc:chgData name="Sibarama Panigrahi" userId="de46d0d797d55fd7" providerId="LiveId" clId="{0C49A843-CF0C-478B-B4E3-21B4FB90414D}" dt="2024-07-27T15:41:09.485" v="8" actId="47"/>
        <pc:sldMkLst>
          <pc:docMk/>
          <pc:sldMk cId="1003285227" sldId="556"/>
        </pc:sldMkLst>
      </pc:sldChg>
      <pc:sldChg chg="del">
        <pc:chgData name="Sibarama Panigrahi" userId="de46d0d797d55fd7" providerId="LiveId" clId="{0C49A843-CF0C-478B-B4E3-21B4FB90414D}" dt="2024-07-27T15:41:09.753" v="9" actId="47"/>
        <pc:sldMkLst>
          <pc:docMk/>
          <pc:sldMk cId="3263547968" sldId="557"/>
        </pc:sldMkLst>
      </pc:sldChg>
      <pc:sldChg chg="del">
        <pc:chgData name="Sibarama Panigrahi" userId="de46d0d797d55fd7" providerId="LiveId" clId="{0C49A843-CF0C-478B-B4E3-21B4FB90414D}" dt="2024-07-27T15:41:10.425" v="12" actId="47"/>
        <pc:sldMkLst>
          <pc:docMk/>
          <pc:sldMk cId="2965975654" sldId="558"/>
        </pc:sldMkLst>
      </pc:sldChg>
      <pc:sldChg chg="del">
        <pc:chgData name="Sibarama Panigrahi" userId="de46d0d797d55fd7" providerId="LiveId" clId="{0C49A843-CF0C-478B-B4E3-21B4FB90414D}" dt="2024-07-27T15:41:10.628" v="13" actId="47"/>
        <pc:sldMkLst>
          <pc:docMk/>
          <pc:sldMk cId="4099600317" sldId="559"/>
        </pc:sldMkLst>
      </pc:sldChg>
      <pc:sldChg chg="del">
        <pc:chgData name="Sibarama Panigrahi" userId="de46d0d797d55fd7" providerId="LiveId" clId="{0C49A843-CF0C-478B-B4E3-21B4FB90414D}" dt="2024-07-27T15:41:11.066" v="15" actId="47"/>
        <pc:sldMkLst>
          <pc:docMk/>
          <pc:sldMk cId="1509188176" sldId="560"/>
        </pc:sldMkLst>
      </pc:sldChg>
      <pc:sldChg chg="del">
        <pc:chgData name="Sibarama Panigrahi" userId="de46d0d797d55fd7" providerId="LiveId" clId="{0C49A843-CF0C-478B-B4E3-21B4FB90414D}" dt="2024-07-27T15:41:11.489" v="17" actId="47"/>
        <pc:sldMkLst>
          <pc:docMk/>
          <pc:sldMk cId="1487887293" sldId="561"/>
        </pc:sldMkLst>
      </pc:sldChg>
      <pc:sldChg chg="del">
        <pc:chgData name="Sibarama Panigrahi" userId="de46d0d797d55fd7" providerId="LiveId" clId="{0C49A843-CF0C-478B-B4E3-21B4FB90414D}" dt="2024-07-27T15:41:16.667" v="40" actId="47"/>
        <pc:sldMkLst>
          <pc:docMk/>
          <pc:sldMk cId="3824755319" sldId="568"/>
        </pc:sldMkLst>
      </pc:sldChg>
      <pc:sldChg chg="modSp del mod">
        <pc:chgData name="Sibarama Panigrahi" userId="de46d0d797d55fd7" providerId="LiveId" clId="{0C49A843-CF0C-478B-B4E3-21B4FB90414D}" dt="2024-07-27T15:44:24.838" v="206" actId="47"/>
        <pc:sldMkLst>
          <pc:docMk/>
          <pc:sldMk cId="1017386659" sldId="569"/>
        </pc:sldMkLst>
        <pc:spChg chg="mod">
          <ac:chgData name="Sibarama Panigrahi" userId="de46d0d797d55fd7" providerId="LiveId" clId="{0C49A843-CF0C-478B-B4E3-21B4FB90414D}" dt="2024-07-27T15:41:59.785" v="146" actId="6549"/>
          <ac:spMkLst>
            <pc:docMk/>
            <pc:sldMk cId="1017386659" sldId="569"/>
            <ac:spMk id="5" creationId="{DF003438-A6E7-6FAA-4EBA-3ABCDED97CFD}"/>
          </ac:spMkLst>
        </pc:spChg>
      </pc:sldChg>
      <pc:sldChg chg="del">
        <pc:chgData name="Sibarama Panigrahi" userId="de46d0d797d55fd7" providerId="LiveId" clId="{0C49A843-CF0C-478B-B4E3-21B4FB90414D}" dt="2024-07-27T15:41:13.495" v="26" actId="47"/>
        <pc:sldMkLst>
          <pc:docMk/>
          <pc:sldMk cId="453579521" sldId="571"/>
        </pc:sldMkLst>
      </pc:sldChg>
      <pc:sldChg chg="del">
        <pc:chgData name="Sibarama Panigrahi" userId="de46d0d797d55fd7" providerId="LiveId" clId="{0C49A843-CF0C-478B-B4E3-21B4FB90414D}" dt="2024-07-27T15:41:15.554" v="33" actId="47"/>
        <pc:sldMkLst>
          <pc:docMk/>
          <pc:sldMk cId="3628533256" sldId="573"/>
        </pc:sldMkLst>
      </pc:sldChg>
      <pc:sldChg chg="del">
        <pc:chgData name="Sibarama Panigrahi" userId="de46d0d797d55fd7" providerId="LiveId" clId="{0C49A843-CF0C-478B-B4E3-21B4FB90414D}" dt="2024-07-27T15:41:15.726" v="36" actId="47"/>
        <pc:sldMkLst>
          <pc:docMk/>
          <pc:sldMk cId="1320426525" sldId="574"/>
        </pc:sldMkLst>
      </pc:sldChg>
      <pc:sldChg chg="del">
        <pc:chgData name="Sibarama Panigrahi" userId="de46d0d797d55fd7" providerId="LiveId" clId="{0C49A843-CF0C-478B-B4E3-21B4FB90414D}" dt="2024-07-27T15:41:13.683" v="27" actId="47"/>
        <pc:sldMkLst>
          <pc:docMk/>
          <pc:sldMk cId="2716694506" sldId="576"/>
        </pc:sldMkLst>
      </pc:sldChg>
      <pc:sldChg chg="del">
        <pc:chgData name="Sibarama Panigrahi" userId="de46d0d797d55fd7" providerId="LiveId" clId="{0C49A843-CF0C-478B-B4E3-21B4FB90414D}" dt="2024-07-27T15:41:16.479" v="39" actId="47"/>
        <pc:sldMkLst>
          <pc:docMk/>
          <pc:sldMk cId="3657505894" sldId="577"/>
        </pc:sldMkLst>
      </pc:sldChg>
      <pc:sldChg chg="del">
        <pc:chgData name="Sibarama Panigrahi" userId="de46d0d797d55fd7" providerId="LiveId" clId="{0C49A843-CF0C-478B-B4E3-21B4FB90414D}" dt="2024-07-27T15:41:17.373" v="43" actId="47"/>
        <pc:sldMkLst>
          <pc:docMk/>
          <pc:sldMk cId="2106070091" sldId="579"/>
        </pc:sldMkLst>
      </pc:sldChg>
      <pc:sldChg chg="del">
        <pc:chgData name="Sibarama Panigrahi" userId="de46d0d797d55fd7" providerId="LiveId" clId="{0C49A843-CF0C-478B-B4E3-21B4FB90414D}" dt="2024-07-27T15:41:26.941" v="70" actId="47"/>
        <pc:sldMkLst>
          <pc:docMk/>
          <pc:sldMk cId="266614518" sldId="580"/>
        </pc:sldMkLst>
      </pc:sldChg>
      <pc:sldChg chg="del">
        <pc:chgData name="Sibarama Panigrahi" userId="de46d0d797d55fd7" providerId="LiveId" clId="{0C49A843-CF0C-478B-B4E3-21B4FB90414D}" dt="2024-07-27T15:41:17.576" v="44" actId="47"/>
        <pc:sldMkLst>
          <pc:docMk/>
          <pc:sldMk cId="3209670246" sldId="581"/>
        </pc:sldMkLst>
      </pc:sldChg>
      <pc:sldChg chg="del">
        <pc:chgData name="Sibarama Panigrahi" userId="de46d0d797d55fd7" providerId="LiveId" clId="{0C49A843-CF0C-478B-B4E3-21B4FB90414D}" dt="2024-07-27T15:41:27.176" v="71" actId="47"/>
        <pc:sldMkLst>
          <pc:docMk/>
          <pc:sldMk cId="2034874019" sldId="582"/>
        </pc:sldMkLst>
      </pc:sldChg>
      <pc:sldChg chg="del">
        <pc:chgData name="Sibarama Panigrahi" userId="de46d0d797d55fd7" providerId="LiveId" clId="{0C49A843-CF0C-478B-B4E3-21B4FB90414D}" dt="2024-07-27T15:41:13.244" v="25" actId="47"/>
        <pc:sldMkLst>
          <pc:docMk/>
          <pc:sldMk cId="4059389076" sldId="584"/>
        </pc:sldMkLst>
      </pc:sldChg>
      <pc:sldChg chg="del">
        <pc:chgData name="Sibarama Panigrahi" userId="de46d0d797d55fd7" providerId="LiveId" clId="{0C49A843-CF0C-478B-B4E3-21B4FB90414D}" dt="2024-07-27T15:41:27.412" v="72" actId="47"/>
        <pc:sldMkLst>
          <pc:docMk/>
          <pc:sldMk cId="1393865352" sldId="586"/>
        </pc:sldMkLst>
      </pc:sldChg>
      <pc:sldChg chg="del">
        <pc:chgData name="Sibarama Panigrahi" userId="de46d0d797d55fd7" providerId="LiveId" clId="{0C49A843-CF0C-478B-B4E3-21B4FB90414D}" dt="2024-07-27T15:41:27.896" v="74" actId="47"/>
        <pc:sldMkLst>
          <pc:docMk/>
          <pc:sldMk cId="1234375421" sldId="587"/>
        </pc:sldMkLst>
      </pc:sldChg>
      <pc:sldChg chg="del">
        <pc:chgData name="Sibarama Panigrahi" userId="de46d0d797d55fd7" providerId="LiveId" clId="{0C49A843-CF0C-478B-B4E3-21B4FB90414D}" dt="2024-07-27T15:41:15.569" v="34" actId="47"/>
        <pc:sldMkLst>
          <pc:docMk/>
          <pc:sldMk cId="182681760" sldId="598"/>
        </pc:sldMkLst>
      </pc:sldChg>
      <pc:sldChg chg="del">
        <pc:chgData name="Sibarama Panigrahi" userId="de46d0d797d55fd7" providerId="LiveId" clId="{0C49A843-CF0C-478B-B4E3-21B4FB90414D}" dt="2024-07-27T15:41:15.882" v="37" actId="47"/>
        <pc:sldMkLst>
          <pc:docMk/>
          <pc:sldMk cId="1567561604" sldId="599"/>
        </pc:sldMkLst>
      </pc:sldChg>
      <pc:sldChg chg="del">
        <pc:chgData name="Sibarama Panigrahi" userId="de46d0d797d55fd7" providerId="LiveId" clId="{0C49A843-CF0C-478B-B4E3-21B4FB90414D}" dt="2024-07-27T15:41:16.902" v="41" actId="47"/>
        <pc:sldMkLst>
          <pc:docMk/>
          <pc:sldMk cId="2611327108" sldId="603"/>
        </pc:sldMkLst>
      </pc:sldChg>
      <pc:sldChg chg="del">
        <pc:chgData name="Sibarama Panigrahi" userId="de46d0d797d55fd7" providerId="LiveId" clId="{0C49A843-CF0C-478B-B4E3-21B4FB90414D}" dt="2024-07-27T15:41:13.919" v="28" actId="47"/>
        <pc:sldMkLst>
          <pc:docMk/>
          <pc:sldMk cId="1331171889" sldId="605"/>
        </pc:sldMkLst>
      </pc:sldChg>
      <pc:sldChg chg="del">
        <pc:chgData name="Sibarama Panigrahi" userId="de46d0d797d55fd7" providerId="LiveId" clId="{0C49A843-CF0C-478B-B4E3-21B4FB90414D}" dt="2024-07-27T15:41:14.123" v="29" actId="47"/>
        <pc:sldMkLst>
          <pc:docMk/>
          <pc:sldMk cId="1348699551" sldId="606"/>
        </pc:sldMkLst>
      </pc:sldChg>
      <pc:sldChg chg="del">
        <pc:chgData name="Sibarama Panigrahi" userId="de46d0d797d55fd7" providerId="LiveId" clId="{0C49A843-CF0C-478B-B4E3-21B4FB90414D}" dt="2024-07-27T15:41:14.676" v="30" actId="47"/>
        <pc:sldMkLst>
          <pc:docMk/>
          <pc:sldMk cId="890252910" sldId="607"/>
        </pc:sldMkLst>
      </pc:sldChg>
      <pc:sldChg chg="del">
        <pc:chgData name="Sibarama Panigrahi" userId="de46d0d797d55fd7" providerId="LiveId" clId="{0C49A843-CF0C-478B-B4E3-21B4FB90414D}" dt="2024-07-27T15:41:15.287" v="31" actId="47"/>
        <pc:sldMkLst>
          <pc:docMk/>
          <pc:sldMk cId="3841234681" sldId="608"/>
        </pc:sldMkLst>
      </pc:sldChg>
      <pc:sldChg chg="del">
        <pc:chgData name="Sibarama Panigrahi" userId="de46d0d797d55fd7" providerId="LiveId" clId="{0C49A843-CF0C-478B-B4E3-21B4FB90414D}" dt="2024-07-27T15:41:15.538" v="32" actId="47"/>
        <pc:sldMkLst>
          <pc:docMk/>
          <pc:sldMk cId="3020558381" sldId="610"/>
        </pc:sldMkLst>
      </pc:sldChg>
      <pc:sldChg chg="del">
        <pc:chgData name="Sibarama Panigrahi" userId="de46d0d797d55fd7" providerId="LiveId" clId="{0C49A843-CF0C-478B-B4E3-21B4FB90414D}" dt="2024-07-27T15:41:28.053" v="75" actId="47"/>
        <pc:sldMkLst>
          <pc:docMk/>
          <pc:sldMk cId="3548706007" sldId="611"/>
        </pc:sldMkLst>
      </pc:sldChg>
      <pc:sldChg chg="del">
        <pc:chgData name="Sibarama Panigrahi" userId="de46d0d797d55fd7" providerId="LiveId" clId="{0C49A843-CF0C-478B-B4E3-21B4FB90414D}" dt="2024-07-27T15:41:16.117" v="38" actId="47"/>
        <pc:sldMkLst>
          <pc:docMk/>
          <pc:sldMk cId="2414383903" sldId="613"/>
        </pc:sldMkLst>
      </pc:sldChg>
      <pc:sldChg chg="del">
        <pc:chgData name="Sibarama Panigrahi" userId="de46d0d797d55fd7" providerId="LiveId" clId="{0C49A843-CF0C-478B-B4E3-21B4FB90414D}" dt="2024-07-27T15:41:17.279" v="42" actId="47"/>
        <pc:sldMkLst>
          <pc:docMk/>
          <pc:sldMk cId="1821522302" sldId="614"/>
        </pc:sldMkLst>
      </pc:sldChg>
      <pc:sldChg chg="del">
        <pc:chgData name="Sibarama Panigrahi" userId="de46d0d797d55fd7" providerId="LiveId" clId="{0C49A843-CF0C-478B-B4E3-21B4FB90414D}" dt="2024-07-27T15:41:20.471" v="57" actId="47"/>
        <pc:sldMkLst>
          <pc:docMk/>
          <pc:sldMk cId="171731251" sldId="617"/>
        </pc:sldMkLst>
      </pc:sldChg>
      <pc:sldChg chg="del">
        <pc:chgData name="Sibarama Panigrahi" userId="de46d0d797d55fd7" providerId="LiveId" clId="{0C49A843-CF0C-478B-B4E3-21B4FB90414D}" dt="2024-07-27T15:41:20.737" v="58" actId="47"/>
        <pc:sldMkLst>
          <pc:docMk/>
          <pc:sldMk cId="1001906603" sldId="619"/>
        </pc:sldMkLst>
      </pc:sldChg>
      <pc:sldChg chg="del">
        <pc:chgData name="Sibarama Panigrahi" userId="de46d0d797d55fd7" providerId="LiveId" clId="{0C49A843-CF0C-478B-B4E3-21B4FB90414D}" dt="2024-07-27T15:41:20.941" v="59" actId="47"/>
        <pc:sldMkLst>
          <pc:docMk/>
          <pc:sldMk cId="77226765" sldId="620"/>
        </pc:sldMkLst>
      </pc:sldChg>
      <pc:sldChg chg="del">
        <pc:chgData name="Sibarama Panigrahi" userId="de46d0d797d55fd7" providerId="LiveId" clId="{0C49A843-CF0C-478B-B4E3-21B4FB90414D}" dt="2024-07-27T15:41:21.191" v="60" actId="47"/>
        <pc:sldMkLst>
          <pc:docMk/>
          <pc:sldMk cId="2201279240" sldId="621"/>
        </pc:sldMkLst>
      </pc:sldChg>
      <pc:sldChg chg="del">
        <pc:chgData name="Sibarama Panigrahi" userId="de46d0d797d55fd7" providerId="LiveId" clId="{0C49A843-CF0C-478B-B4E3-21B4FB90414D}" dt="2024-07-27T15:41:21.394" v="61" actId="47"/>
        <pc:sldMkLst>
          <pc:docMk/>
          <pc:sldMk cId="792179984" sldId="622"/>
        </pc:sldMkLst>
      </pc:sldChg>
      <pc:sldChg chg="del">
        <pc:chgData name="Sibarama Panigrahi" userId="de46d0d797d55fd7" providerId="LiveId" clId="{0C49A843-CF0C-478B-B4E3-21B4FB90414D}" dt="2024-07-27T15:41:21.644" v="62" actId="47"/>
        <pc:sldMkLst>
          <pc:docMk/>
          <pc:sldMk cId="636489879" sldId="623"/>
        </pc:sldMkLst>
      </pc:sldChg>
      <pc:sldChg chg="del">
        <pc:chgData name="Sibarama Panigrahi" userId="de46d0d797d55fd7" providerId="LiveId" clId="{0C49A843-CF0C-478B-B4E3-21B4FB90414D}" dt="2024-07-27T15:41:21.816" v="63" actId="47"/>
        <pc:sldMkLst>
          <pc:docMk/>
          <pc:sldMk cId="1382953087" sldId="624"/>
        </pc:sldMkLst>
      </pc:sldChg>
      <pc:sldChg chg="del">
        <pc:chgData name="Sibarama Panigrahi" userId="de46d0d797d55fd7" providerId="LiveId" clId="{0C49A843-CF0C-478B-B4E3-21B4FB90414D}" dt="2024-07-27T15:41:22.082" v="64" actId="47"/>
        <pc:sldMkLst>
          <pc:docMk/>
          <pc:sldMk cId="1642145224" sldId="626"/>
        </pc:sldMkLst>
      </pc:sldChg>
      <pc:sldChg chg="del">
        <pc:chgData name="Sibarama Panigrahi" userId="de46d0d797d55fd7" providerId="LiveId" clId="{0C49A843-CF0C-478B-B4E3-21B4FB90414D}" dt="2024-07-27T15:41:22.551" v="66" actId="47"/>
        <pc:sldMkLst>
          <pc:docMk/>
          <pc:sldMk cId="178688003" sldId="627"/>
        </pc:sldMkLst>
      </pc:sldChg>
      <pc:sldChg chg="addSp delSp modSp add mod">
        <pc:chgData name="Sibarama Panigrahi" userId="de46d0d797d55fd7" providerId="LiveId" clId="{0C49A843-CF0C-478B-B4E3-21B4FB90414D}" dt="2024-07-29T04:23:52.569" v="1147" actId="20577"/>
        <pc:sldMkLst>
          <pc:docMk/>
          <pc:sldMk cId="1578435014" sldId="627"/>
        </pc:sldMkLst>
        <pc:spChg chg="mod">
          <ac:chgData name="Sibarama Panigrahi" userId="de46d0d797d55fd7" providerId="LiveId" clId="{0C49A843-CF0C-478B-B4E3-21B4FB90414D}" dt="2024-07-29T04:23:52.569" v="1147" actId="20577"/>
          <ac:spMkLst>
            <pc:docMk/>
            <pc:sldMk cId="1578435014" sldId="627"/>
            <ac:spMk id="2" creationId="{00000000-0000-0000-0000-000000000000}"/>
          </ac:spMkLst>
        </pc:spChg>
        <pc:spChg chg="del">
          <ac:chgData name="Sibarama Panigrahi" userId="de46d0d797d55fd7" providerId="LiveId" clId="{0C49A843-CF0C-478B-B4E3-21B4FB90414D}" dt="2024-07-29T04:22:25.207" v="1074" actId="478"/>
          <ac:spMkLst>
            <pc:docMk/>
            <pc:sldMk cId="1578435014" sldId="627"/>
            <ac:spMk id="7" creationId="{00000000-0000-0000-0000-000000000000}"/>
          </ac:spMkLst>
        </pc:spChg>
        <pc:spChg chg="add del mod">
          <ac:chgData name="Sibarama Panigrahi" userId="de46d0d797d55fd7" providerId="LiveId" clId="{0C49A843-CF0C-478B-B4E3-21B4FB90414D}" dt="2024-07-29T04:22:42.827" v="1078" actId="14100"/>
          <ac:spMkLst>
            <pc:docMk/>
            <pc:sldMk cId="1578435014" sldId="627"/>
            <ac:spMk id="11" creationId="{CBB301ED-B8A4-4772-B559-A9E41E7472BD}"/>
          </ac:spMkLst>
        </pc:spChg>
        <pc:spChg chg="del">
          <ac:chgData name="Sibarama Panigrahi" userId="de46d0d797d55fd7" providerId="LiveId" clId="{0C49A843-CF0C-478B-B4E3-21B4FB90414D}" dt="2024-07-29T04:22:31.328" v="1075" actId="478"/>
          <ac:spMkLst>
            <pc:docMk/>
            <pc:sldMk cId="1578435014" sldId="627"/>
            <ac:spMk id="28" creationId="{00000000-0000-0000-0000-000000000000}"/>
          </ac:spMkLst>
        </pc:spChg>
      </pc:sldChg>
      <pc:sldChg chg="del">
        <pc:chgData name="Sibarama Panigrahi" userId="de46d0d797d55fd7" providerId="LiveId" clId="{0C49A843-CF0C-478B-B4E3-21B4FB90414D}" dt="2024-07-27T15:41:22.316" v="65" actId="47"/>
        <pc:sldMkLst>
          <pc:docMk/>
          <pc:sldMk cId="34658931" sldId="628"/>
        </pc:sldMkLst>
      </pc:sldChg>
      <pc:sldChg chg="delSp modSp add mod">
        <pc:chgData name="Sibarama Panigrahi" userId="de46d0d797d55fd7" providerId="LiveId" clId="{0C49A843-CF0C-478B-B4E3-21B4FB90414D}" dt="2024-07-29T04:24:02.187" v="1148"/>
        <pc:sldMkLst>
          <pc:docMk/>
          <pc:sldMk cId="2589728836" sldId="628"/>
        </pc:sldMkLst>
        <pc:spChg chg="mod">
          <ac:chgData name="Sibarama Panigrahi" userId="de46d0d797d55fd7" providerId="LiveId" clId="{0C49A843-CF0C-478B-B4E3-21B4FB90414D}" dt="2024-07-29T04:24:02.187" v="1148"/>
          <ac:spMkLst>
            <pc:docMk/>
            <pc:sldMk cId="2589728836" sldId="628"/>
            <ac:spMk id="2" creationId="{00000000-0000-0000-0000-000000000000}"/>
          </ac:spMkLst>
        </pc:spChg>
        <pc:spChg chg="del">
          <ac:chgData name="Sibarama Panigrahi" userId="de46d0d797d55fd7" providerId="LiveId" clId="{0C49A843-CF0C-478B-B4E3-21B4FB90414D}" dt="2024-07-29T04:23:06.216" v="1081" actId="478"/>
          <ac:spMkLst>
            <pc:docMk/>
            <pc:sldMk cId="2589728836" sldId="628"/>
            <ac:spMk id="7" creationId="{00000000-0000-0000-0000-000000000000}"/>
          </ac:spMkLst>
        </pc:spChg>
        <pc:spChg chg="mod">
          <ac:chgData name="Sibarama Panigrahi" userId="de46d0d797d55fd7" providerId="LiveId" clId="{0C49A843-CF0C-478B-B4E3-21B4FB90414D}" dt="2024-07-29T04:22:58.436" v="1080" actId="14100"/>
          <ac:spMkLst>
            <pc:docMk/>
            <pc:sldMk cId="2589728836" sldId="628"/>
            <ac:spMk id="11" creationId="{CBB301ED-B8A4-4772-B559-A9E41E7472BD}"/>
          </ac:spMkLst>
        </pc:spChg>
        <pc:spChg chg="del">
          <ac:chgData name="Sibarama Panigrahi" userId="de46d0d797d55fd7" providerId="LiveId" clId="{0C49A843-CF0C-478B-B4E3-21B4FB90414D}" dt="2024-07-29T04:22:53.620" v="1079" actId="478"/>
          <ac:spMkLst>
            <pc:docMk/>
            <pc:sldMk cId="2589728836" sldId="628"/>
            <ac:spMk id="28" creationId="{00000000-0000-0000-0000-000000000000}"/>
          </ac:spMkLst>
        </pc:spChg>
      </pc:sldChg>
      <pc:sldChg chg="del">
        <pc:chgData name="Sibarama Panigrahi" userId="de46d0d797d55fd7" providerId="LiveId" clId="{0C49A843-CF0C-478B-B4E3-21B4FB90414D}" dt="2024-07-27T15:41:22.785" v="67" actId="47"/>
        <pc:sldMkLst>
          <pc:docMk/>
          <pc:sldMk cId="1453977297" sldId="629"/>
        </pc:sldMkLst>
      </pc:sldChg>
      <pc:sldChg chg="modSp new mod">
        <pc:chgData name="Sibarama Panigrahi" userId="de46d0d797d55fd7" providerId="LiveId" clId="{0C49A843-CF0C-478B-B4E3-21B4FB90414D}" dt="2024-07-29T04:28:11.666" v="1194" actId="207"/>
        <pc:sldMkLst>
          <pc:docMk/>
          <pc:sldMk cId="1558396346" sldId="629"/>
        </pc:sldMkLst>
        <pc:spChg chg="mod">
          <ac:chgData name="Sibarama Panigrahi" userId="de46d0d797d55fd7" providerId="LiveId" clId="{0C49A843-CF0C-478B-B4E3-21B4FB90414D}" dt="2024-07-29T04:28:11.666" v="1194" actId="207"/>
          <ac:spMkLst>
            <pc:docMk/>
            <pc:sldMk cId="1558396346" sldId="629"/>
            <ac:spMk id="2" creationId="{989B086A-5BB3-E831-315C-548D2A9C1679}"/>
          </ac:spMkLst>
        </pc:spChg>
        <pc:spChg chg="mod">
          <ac:chgData name="Sibarama Panigrahi" userId="de46d0d797d55fd7" providerId="LiveId" clId="{0C49A843-CF0C-478B-B4E3-21B4FB90414D}" dt="2024-07-29T04:27:57.525" v="1191" actId="20577"/>
          <ac:spMkLst>
            <pc:docMk/>
            <pc:sldMk cId="1558396346" sldId="629"/>
            <ac:spMk id="3" creationId="{AA36458C-CDC1-C2C8-3B80-D7E98B72DDDA}"/>
          </ac:spMkLst>
        </pc:spChg>
      </pc:sldChg>
      <pc:sldChg chg="modSp new mod">
        <pc:chgData name="Sibarama Panigrahi" userId="de46d0d797d55fd7" providerId="LiveId" clId="{0C49A843-CF0C-478B-B4E3-21B4FB90414D}" dt="2024-07-29T04:38:27.227" v="1272" actId="5793"/>
        <pc:sldMkLst>
          <pc:docMk/>
          <pc:sldMk cId="4223737820" sldId="630"/>
        </pc:sldMkLst>
        <pc:spChg chg="mod">
          <ac:chgData name="Sibarama Panigrahi" userId="de46d0d797d55fd7" providerId="LiveId" clId="{0C49A843-CF0C-478B-B4E3-21B4FB90414D}" dt="2024-07-29T04:28:52.950" v="1196"/>
          <ac:spMkLst>
            <pc:docMk/>
            <pc:sldMk cId="4223737820" sldId="630"/>
            <ac:spMk id="2" creationId="{336BEE4E-8B6A-1850-DEA0-3002361A5C01}"/>
          </ac:spMkLst>
        </pc:spChg>
        <pc:spChg chg="mod">
          <ac:chgData name="Sibarama Panigrahi" userId="de46d0d797d55fd7" providerId="LiveId" clId="{0C49A843-CF0C-478B-B4E3-21B4FB90414D}" dt="2024-07-29T04:38:27.227" v="1272" actId="5793"/>
          <ac:spMkLst>
            <pc:docMk/>
            <pc:sldMk cId="4223737820" sldId="630"/>
            <ac:spMk id="3" creationId="{A2E4191B-13F1-2729-F7AD-8CE15CAB8C92}"/>
          </ac:spMkLst>
        </pc:spChg>
      </pc:sldChg>
      <pc:sldChg chg="del">
        <pc:chgData name="Sibarama Panigrahi" userId="de46d0d797d55fd7" providerId="LiveId" clId="{0C49A843-CF0C-478B-B4E3-21B4FB90414D}" dt="2024-07-27T15:41:15.585" v="35" actId="47"/>
        <pc:sldMkLst>
          <pc:docMk/>
          <pc:sldMk cId="983197785" sldId="631"/>
        </pc:sldMkLst>
      </pc:sldChg>
      <pc:sldChg chg="addSp delSp modSp new mod chgLayout">
        <pc:chgData name="Sibarama Panigrahi" userId="de46d0d797d55fd7" providerId="LiveId" clId="{0C49A843-CF0C-478B-B4E3-21B4FB90414D}" dt="2024-07-29T04:32:09.615" v="1221" actId="123"/>
        <pc:sldMkLst>
          <pc:docMk/>
          <pc:sldMk cId="4135931208" sldId="631"/>
        </pc:sldMkLst>
        <pc:spChg chg="mod ord">
          <ac:chgData name="Sibarama Panigrahi" userId="de46d0d797d55fd7" providerId="LiveId" clId="{0C49A843-CF0C-478B-B4E3-21B4FB90414D}" dt="2024-07-29T04:31:03.194" v="1217" actId="700"/>
          <ac:spMkLst>
            <pc:docMk/>
            <pc:sldMk cId="4135931208" sldId="631"/>
            <ac:spMk id="2" creationId="{E320063A-5CC8-E5FA-A909-A9F284E2ADB7}"/>
          </ac:spMkLst>
        </pc:spChg>
        <pc:spChg chg="del">
          <ac:chgData name="Sibarama Panigrahi" userId="de46d0d797d55fd7" providerId="LiveId" clId="{0C49A843-CF0C-478B-B4E3-21B4FB90414D}" dt="2024-07-29T04:30:35.219" v="1201"/>
          <ac:spMkLst>
            <pc:docMk/>
            <pc:sldMk cId="4135931208" sldId="631"/>
            <ac:spMk id="3" creationId="{817C5EE4-D2BA-DE80-E0BC-AB7081C80BB4}"/>
          </ac:spMkLst>
        </pc:spChg>
        <pc:spChg chg="mod ord">
          <ac:chgData name="Sibarama Panigrahi" userId="de46d0d797d55fd7" providerId="LiveId" clId="{0C49A843-CF0C-478B-B4E3-21B4FB90414D}" dt="2024-07-29T04:31:03.194" v="1217" actId="700"/>
          <ac:spMkLst>
            <pc:docMk/>
            <pc:sldMk cId="4135931208" sldId="631"/>
            <ac:spMk id="4" creationId="{F70E0D76-85DA-C664-1561-EE6A4A351F85}"/>
          </ac:spMkLst>
        </pc:spChg>
        <pc:spChg chg="mod ord">
          <ac:chgData name="Sibarama Panigrahi" userId="de46d0d797d55fd7" providerId="LiveId" clId="{0C49A843-CF0C-478B-B4E3-21B4FB90414D}" dt="2024-07-29T04:31:03.194" v="1217" actId="700"/>
          <ac:spMkLst>
            <pc:docMk/>
            <pc:sldMk cId="4135931208" sldId="631"/>
            <ac:spMk id="5" creationId="{26B52A3A-E894-C1E7-F7A3-E78EF2FB09E9}"/>
          </ac:spMkLst>
        </pc:spChg>
        <pc:spChg chg="mod ord">
          <ac:chgData name="Sibarama Panigrahi" userId="de46d0d797d55fd7" providerId="LiveId" clId="{0C49A843-CF0C-478B-B4E3-21B4FB90414D}" dt="2024-07-29T04:31:03.194" v="1217" actId="700"/>
          <ac:spMkLst>
            <pc:docMk/>
            <pc:sldMk cId="4135931208" sldId="631"/>
            <ac:spMk id="6" creationId="{5FEEA621-6F02-9CC2-5CC9-04B01111A1C9}"/>
          </ac:spMkLst>
        </pc:spChg>
        <pc:spChg chg="add mod">
          <ac:chgData name="Sibarama Panigrahi" userId="de46d0d797d55fd7" providerId="LiveId" clId="{0C49A843-CF0C-478B-B4E3-21B4FB90414D}" dt="2024-07-29T04:32:09.615" v="1221" actId="123"/>
          <ac:spMkLst>
            <pc:docMk/>
            <pc:sldMk cId="4135931208" sldId="631"/>
            <ac:spMk id="9" creationId="{3D69C715-DB34-E73E-1CA1-857455EE1671}"/>
          </ac:spMkLst>
        </pc:spChg>
        <pc:graphicFrameChg chg="add mod ord">
          <ac:chgData name="Sibarama Panigrahi" userId="de46d0d797d55fd7" providerId="LiveId" clId="{0C49A843-CF0C-478B-B4E3-21B4FB90414D}" dt="2024-07-29T04:31:03.194" v="1217" actId="700"/>
          <ac:graphicFrameMkLst>
            <pc:docMk/>
            <pc:sldMk cId="4135931208" sldId="631"/>
            <ac:graphicFrameMk id="7" creationId="{D81D3DE5-2D0E-9C37-2D39-6807A0D359D9}"/>
          </ac:graphicFrameMkLst>
        </pc:graphicFrameChg>
      </pc:sldChg>
      <pc:sldChg chg="addSp modSp new mod">
        <pc:chgData name="Sibarama Panigrahi" userId="de46d0d797d55fd7" providerId="LiveId" clId="{0C49A843-CF0C-478B-B4E3-21B4FB90414D}" dt="2024-07-29T04:33:51.990" v="1235" actId="123"/>
        <pc:sldMkLst>
          <pc:docMk/>
          <pc:sldMk cId="3253558468" sldId="632"/>
        </pc:sldMkLst>
        <pc:spChg chg="mod">
          <ac:chgData name="Sibarama Panigrahi" userId="de46d0d797d55fd7" providerId="LiveId" clId="{0C49A843-CF0C-478B-B4E3-21B4FB90414D}" dt="2024-07-29T04:33:39.360" v="1232"/>
          <ac:spMkLst>
            <pc:docMk/>
            <pc:sldMk cId="3253558468" sldId="632"/>
            <ac:spMk id="2" creationId="{B26B3850-207B-88AA-D641-ADF780B385B9}"/>
          </ac:spMkLst>
        </pc:spChg>
        <pc:spChg chg="mod">
          <ac:chgData name="Sibarama Panigrahi" userId="de46d0d797d55fd7" providerId="LiveId" clId="{0C49A843-CF0C-478B-B4E3-21B4FB90414D}" dt="2024-07-29T04:33:51.990" v="1235" actId="123"/>
          <ac:spMkLst>
            <pc:docMk/>
            <pc:sldMk cId="3253558468" sldId="632"/>
            <ac:spMk id="3" creationId="{B10768B6-AFEF-1A84-1B87-7E5C93544FB0}"/>
          </ac:spMkLst>
        </pc:spChg>
        <pc:graphicFrameChg chg="add mod">
          <ac:chgData name="Sibarama Panigrahi" userId="de46d0d797d55fd7" providerId="LiveId" clId="{0C49A843-CF0C-478B-B4E3-21B4FB90414D}" dt="2024-07-29T04:32:53.526" v="1225" actId="1076"/>
          <ac:graphicFrameMkLst>
            <pc:docMk/>
            <pc:sldMk cId="3253558468" sldId="632"/>
            <ac:graphicFrameMk id="7" creationId="{1D37C61B-2F3B-1548-1405-94DEC7A84F07}"/>
          </ac:graphicFrameMkLst>
        </pc:graphicFrameChg>
      </pc:sldChg>
      <pc:sldChg chg="del">
        <pc:chgData name="Sibarama Panigrahi" userId="de46d0d797d55fd7" providerId="LiveId" clId="{0C49A843-CF0C-478B-B4E3-21B4FB90414D}" dt="2024-07-27T15:41:42.209" v="136" actId="47"/>
        <pc:sldMkLst>
          <pc:docMk/>
          <pc:sldMk cId="3982801539" sldId="632"/>
        </pc:sldMkLst>
      </pc:sldChg>
      <pc:sldChg chg="addSp modSp new mod">
        <pc:chgData name="Sibarama Panigrahi" userId="de46d0d797d55fd7" providerId="LiveId" clId="{0C49A843-CF0C-478B-B4E3-21B4FB90414D}" dt="2024-07-29T04:36:13.725" v="1261" actId="123"/>
        <pc:sldMkLst>
          <pc:docMk/>
          <pc:sldMk cId="2754946847" sldId="633"/>
        </pc:sldMkLst>
        <pc:spChg chg="mod">
          <ac:chgData name="Sibarama Panigrahi" userId="de46d0d797d55fd7" providerId="LiveId" clId="{0C49A843-CF0C-478B-B4E3-21B4FB90414D}" dt="2024-07-29T04:36:02.528" v="1260" actId="20577"/>
          <ac:spMkLst>
            <pc:docMk/>
            <pc:sldMk cId="2754946847" sldId="633"/>
            <ac:spMk id="2" creationId="{CFED3BE3-4A34-5CDE-3CBC-41387FA5ABAB}"/>
          </ac:spMkLst>
        </pc:spChg>
        <pc:spChg chg="mod">
          <ac:chgData name="Sibarama Panigrahi" userId="de46d0d797d55fd7" providerId="LiveId" clId="{0C49A843-CF0C-478B-B4E3-21B4FB90414D}" dt="2024-07-29T04:36:13.725" v="1261" actId="123"/>
          <ac:spMkLst>
            <pc:docMk/>
            <pc:sldMk cId="2754946847" sldId="633"/>
            <ac:spMk id="3" creationId="{91A2889F-FD51-4623-368F-538C7703F39D}"/>
          </ac:spMkLst>
        </pc:spChg>
        <pc:picChg chg="add mod">
          <ac:chgData name="Sibarama Panigrahi" userId="de46d0d797d55fd7" providerId="LiveId" clId="{0C49A843-CF0C-478B-B4E3-21B4FB90414D}" dt="2024-07-29T04:35:04.808" v="1239" actId="1076"/>
          <ac:picMkLst>
            <pc:docMk/>
            <pc:sldMk cId="2754946847" sldId="633"/>
            <ac:picMk id="8" creationId="{3D583C26-337E-A4BA-1DE5-B587A085A417}"/>
          </ac:picMkLst>
        </pc:picChg>
      </pc:sldChg>
      <pc:sldChg chg="addSp delSp modSp new mod">
        <pc:chgData name="Sibarama Panigrahi" userId="de46d0d797d55fd7" providerId="LiveId" clId="{0C49A843-CF0C-478B-B4E3-21B4FB90414D}" dt="2024-07-29T04:37:21.692" v="1267" actId="14100"/>
        <pc:sldMkLst>
          <pc:docMk/>
          <pc:sldMk cId="3693306804" sldId="634"/>
        </pc:sldMkLst>
        <pc:spChg chg="mod">
          <ac:chgData name="Sibarama Panigrahi" userId="de46d0d797d55fd7" providerId="LiveId" clId="{0C49A843-CF0C-478B-B4E3-21B4FB90414D}" dt="2024-07-29T04:37:04.884" v="1263"/>
          <ac:spMkLst>
            <pc:docMk/>
            <pc:sldMk cId="3693306804" sldId="634"/>
            <ac:spMk id="2" creationId="{3ECD6A36-E67C-3E9D-D2D8-C0F9BA377214}"/>
          </ac:spMkLst>
        </pc:spChg>
        <pc:spChg chg="del">
          <ac:chgData name="Sibarama Panigrahi" userId="de46d0d797d55fd7" providerId="LiveId" clId="{0C49A843-CF0C-478B-B4E3-21B4FB90414D}" dt="2024-07-29T04:37:13.357" v="1264"/>
          <ac:spMkLst>
            <pc:docMk/>
            <pc:sldMk cId="3693306804" sldId="634"/>
            <ac:spMk id="3" creationId="{61FDF83F-9E7B-E746-1F37-8E84AD89BBFF}"/>
          </ac:spMkLst>
        </pc:spChg>
        <pc:picChg chg="add mod">
          <ac:chgData name="Sibarama Panigrahi" userId="de46d0d797d55fd7" providerId="LiveId" clId="{0C49A843-CF0C-478B-B4E3-21B4FB90414D}" dt="2024-07-29T04:37:21.692" v="1267" actId="14100"/>
          <ac:picMkLst>
            <pc:docMk/>
            <pc:sldMk cId="3693306804" sldId="634"/>
            <ac:picMk id="7" creationId="{65F5AA2F-7118-5EE2-0C77-98ECED56B5CF}"/>
          </ac:picMkLst>
        </pc:picChg>
      </pc:sldChg>
      <pc:sldChg chg="modSp new mod">
        <pc:chgData name="Sibarama Panigrahi" userId="de46d0d797d55fd7" providerId="LiveId" clId="{0C49A843-CF0C-478B-B4E3-21B4FB90414D}" dt="2024-07-29T04:40:43.549" v="1388" actId="20577"/>
        <pc:sldMkLst>
          <pc:docMk/>
          <pc:sldMk cId="3385647336" sldId="635"/>
        </pc:sldMkLst>
        <pc:spChg chg="mod">
          <ac:chgData name="Sibarama Panigrahi" userId="de46d0d797d55fd7" providerId="LiveId" clId="{0C49A843-CF0C-478B-B4E3-21B4FB90414D}" dt="2024-07-29T04:38:48.296" v="1273"/>
          <ac:spMkLst>
            <pc:docMk/>
            <pc:sldMk cId="3385647336" sldId="635"/>
            <ac:spMk id="2" creationId="{52C5F1FF-F35C-E6FA-0A37-E3D0D09A3FE7}"/>
          </ac:spMkLst>
        </pc:spChg>
        <pc:spChg chg="mod">
          <ac:chgData name="Sibarama Panigrahi" userId="de46d0d797d55fd7" providerId="LiveId" clId="{0C49A843-CF0C-478B-B4E3-21B4FB90414D}" dt="2024-07-29T04:40:43.549" v="1388" actId="20577"/>
          <ac:spMkLst>
            <pc:docMk/>
            <pc:sldMk cId="3385647336" sldId="635"/>
            <ac:spMk id="3" creationId="{C7BE529E-B3D6-68DE-E568-2CDE8208D70E}"/>
          </ac:spMkLst>
        </pc:spChg>
      </pc:sldChg>
      <pc:sldChg chg="del">
        <pc:chgData name="Sibarama Panigrahi" userId="de46d0d797d55fd7" providerId="LiveId" clId="{0C49A843-CF0C-478B-B4E3-21B4FB90414D}" dt="2024-07-27T15:41:19.214" v="51" actId="47"/>
        <pc:sldMkLst>
          <pc:docMk/>
          <pc:sldMk cId="3370182970" sldId="638"/>
        </pc:sldMkLst>
      </pc:sldChg>
      <pc:sldChg chg="del">
        <pc:chgData name="Sibarama Panigrahi" userId="de46d0d797d55fd7" providerId="LiveId" clId="{0C49A843-CF0C-478B-B4E3-21B4FB90414D}" dt="2024-07-27T15:41:42.444" v="137" actId="47"/>
        <pc:sldMkLst>
          <pc:docMk/>
          <pc:sldMk cId="1352084296" sldId="639"/>
        </pc:sldMkLst>
      </pc:sldChg>
      <pc:sldChg chg="del">
        <pc:chgData name="Sibarama Panigrahi" userId="de46d0d797d55fd7" providerId="LiveId" clId="{0C49A843-CF0C-478B-B4E3-21B4FB90414D}" dt="2024-07-27T15:41:42.703" v="138" actId="47"/>
        <pc:sldMkLst>
          <pc:docMk/>
          <pc:sldMk cId="718682401" sldId="640"/>
        </pc:sldMkLst>
      </pc:sldChg>
      <pc:sldChg chg="del">
        <pc:chgData name="Sibarama Panigrahi" userId="de46d0d797d55fd7" providerId="LiveId" clId="{0C49A843-CF0C-478B-B4E3-21B4FB90414D}" dt="2024-07-27T15:41:42.945" v="139" actId="47"/>
        <pc:sldMkLst>
          <pc:docMk/>
          <pc:sldMk cId="3584368654" sldId="641"/>
        </pc:sldMkLst>
      </pc:sldChg>
      <pc:sldChg chg="del">
        <pc:chgData name="Sibarama Panigrahi" userId="de46d0d797d55fd7" providerId="LiveId" clId="{0C49A843-CF0C-478B-B4E3-21B4FB90414D}" dt="2024-07-27T15:41:43.196" v="140" actId="47"/>
        <pc:sldMkLst>
          <pc:docMk/>
          <pc:sldMk cId="832129772" sldId="642"/>
        </pc:sldMkLst>
      </pc:sldChg>
      <pc:sldChg chg="del">
        <pc:chgData name="Sibarama Panigrahi" userId="de46d0d797d55fd7" providerId="LiveId" clId="{0C49A843-CF0C-478B-B4E3-21B4FB90414D}" dt="2024-07-27T15:41:43.918" v="143" actId="47"/>
        <pc:sldMkLst>
          <pc:docMk/>
          <pc:sldMk cId="4151656249" sldId="643"/>
        </pc:sldMkLst>
      </pc:sldChg>
      <pc:sldChg chg="del">
        <pc:chgData name="Sibarama Panigrahi" userId="de46d0d797d55fd7" providerId="LiveId" clId="{0C49A843-CF0C-478B-B4E3-21B4FB90414D}" dt="2024-07-27T15:41:17.984" v="46" actId="47"/>
        <pc:sldMkLst>
          <pc:docMk/>
          <pc:sldMk cId="4289658714" sldId="645"/>
        </pc:sldMkLst>
      </pc:sldChg>
      <pc:sldChg chg="del">
        <pc:chgData name="Sibarama Panigrahi" userId="de46d0d797d55fd7" providerId="LiveId" clId="{0C49A843-CF0C-478B-B4E3-21B4FB90414D}" dt="2024-07-27T15:41:18.219" v="47" actId="47"/>
        <pc:sldMkLst>
          <pc:docMk/>
          <pc:sldMk cId="357265980" sldId="646"/>
        </pc:sldMkLst>
      </pc:sldChg>
      <pc:sldChg chg="del">
        <pc:chgData name="Sibarama Panigrahi" userId="de46d0d797d55fd7" providerId="LiveId" clId="{0C49A843-CF0C-478B-B4E3-21B4FB90414D}" dt="2024-07-27T15:41:18.438" v="48" actId="47"/>
        <pc:sldMkLst>
          <pc:docMk/>
          <pc:sldMk cId="2461578815" sldId="647"/>
        </pc:sldMkLst>
      </pc:sldChg>
      <pc:sldChg chg="del">
        <pc:chgData name="Sibarama Panigrahi" userId="de46d0d797d55fd7" providerId="LiveId" clId="{0C49A843-CF0C-478B-B4E3-21B4FB90414D}" dt="2024-07-27T15:41:18.674" v="49" actId="47"/>
        <pc:sldMkLst>
          <pc:docMk/>
          <pc:sldMk cId="4120411430" sldId="648"/>
        </pc:sldMkLst>
      </pc:sldChg>
      <pc:sldChg chg="del">
        <pc:chgData name="Sibarama Panigrahi" userId="de46d0d797d55fd7" providerId="LiveId" clId="{0C49A843-CF0C-478B-B4E3-21B4FB90414D}" dt="2024-07-27T15:41:18.960" v="50" actId="47"/>
        <pc:sldMkLst>
          <pc:docMk/>
          <pc:sldMk cId="702921033" sldId="649"/>
        </pc:sldMkLst>
      </pc:sldChg>
      <pc:sldChg chg="del">
        <pc:chgData name="Sibarama Panigrahi" userId="de46d0d797d55fd7" providerId="LiveId" clId="{0C49A843-CF0C-478B-B4E3-21B4FB90414D}" dt="2024-07-27T15:41:41.692" v="134" actId="47"/>
        <pc:sldMkLst>
          <pc:docMk/>
          <pc:sldMk cId="3238340492" sldId="650"/>
        </pc:sldMkLst>
      </pc:sldChg>
      <pc:sldChg chg="del">
        <pc:chgData name="Sibarama Panigrahi" userId="de46d0d797d55fd7" providerId="LiveId" clId="{0C49A843-CF0C-478B-B4E3-21B4FB90414D}" dt="2024-07-27T15:41:23.787" v="69" actId="47"/>
        <pc:sldMkLst>
          <pc:docMk/>
          <pc:sldMk cId="1578333123" sldId="653"/>
        </pc:sldMkLst>
      </pc:sldChg>
      <pc:sldChg chg="del">
        <pc:chgData name="Sibarama Panigrahi" userId="de46d0d797d55fd7" providerId="LiveId" clId="{0C49A843-CF0C-478B-B4E3-21B4FB90414D}" dt="2024-07-27T15:41:27.646" v="73" actId="47"/>
        <pc:sldMkLst>
          <pc:docMk/>
          <pc:sldMk cId="95518477" sldId="654"/>
        </pc:sldMkLst>
      </pc:sldChg>
      <pc:sldChg chg="del">
        <pc:chgData name="Sibarama Panigrahi" userId="de46d0d797d55fd7" providerId="LiveId" clId="{0C49A843-CF0C-478B-B4E3-21B4FB90414D}" dt="2024-07-27T15:41:31.562" v="91" actId="47"/>
        <pc:sldMkLst>
          <pc:docMk/>
          <pc:sldMk cId="893704547" sldId="656"/>
        </pc:sldMkLst>
      </pc:sldChg>
      <pc:sldChg chg="del">
        <pc:chgData name="Sibarama Panigrahi" userId="de46d0d797d55fd7" providerId="LiveId" clId="{0C49A843-CF0C-478B-B4E3-21B4FB90414D}" dt="2024-07-27T15:41:31.794" v="92" actId="47"/>
        <pc:sldMkLst>
          <pc:docMk/>
          <pc:sldMk cId="832112015" sldId="657"/>
        </pc:sldMkLst>
      </pc:sldChg>
      <pc:sldChg chg="del">
        <pc:chgData name="Sibarama Panigrahi" userId="de46d0d797d55fd7" providerId="LiveId" clId="{0C49A843-CF0C-478B-B4E3-21B4FB90414D}" dt="2024-07-27T15:41:32.029" v="93" actId="47"/>
        <pc:sldMkLst>
          <pc:docMk/>
          <pc:sldMk cId="2693609272" sldId="658"/>
        </pc:sldMkLst>
      </pc:sldChg>
      <pc:sldChg chg="del">
        <pc:chgData name="Sibarama Panigrahi" userId="de46d0d797d55fd7" providerId="LiveId" clId="{0C49A843-CF0C-478B-B4E3-21B4FB90414D}" dt="2024-07-27T15:41:32.326" v="94" actId="47"/>
        <pc:sldMkLst>
          <pc:docMk/>
          <pc:sldMk cId="716899868" sldId="659"/>
        </pc:sldMkLst>
      </pc:sldChg>
      <pc:sldChg chg="del">
        <pc:chgData name="Sibarama Panigrahi" userId="de46d0d797d55fd7" providerId="LiveId" clId="{0C49A843-CF0C-478B-B4E3-21B4FB90414D}" dt="2024-07-27T15:41:32.499" v="95" actId="47"/>
        <pc:sldMkLst>
          <pc:docMk/>
          <pc:sldMk cId="1809364332" sldId="660"/>
        </pc:sldMkLst>
      </pc:sldChg>
      <pc:sldChg chg="del">
        <pc:chgData name="Sibarama Panigrahi" userId="de46d0d797d55fd7" providerId="LiveId" clId="{0C49A843-CF0C-478B-B4E3-21B4FB90414D}" dt="2024-07-27T15:41:32.780" v="96" actId="47"/>
        <pc:sldMkLst>
          <pc:docMk/>
          <pc:sldMk cId="3052131553" sldId="661"/>
        </pc:sldMkLst>
      </pc:sldChg>
      <pc:sldChg chg="del">
        <pc:chgData name="Sibarama Panigrahi" userId="de46d0d797d55fd7" providerId="LiveId" clId="{0C49A843-CF0C-478B-B4E3-21B4FB90414D}" dt="2024-07-27T15:41:32.952" v="97" actId="47"/>
        <pc:sldMkLst>
          <pc:docMk/>
          <pc:sldMk cId="4056928003" sldId="662"/>
        </pc:sldMkLst>
      </pc:sldChg>
      <pc:sldChg chg="del">
        <pc:chgData name="Sibarama Panigrahi" userId="de46d0d797d55fd7" providerId="LiveId" clId="{0C49A843-CF0C-478B-B4E3-21B4FB90414D}" dt="2024-07-27T15:41:33.218" v="98" actId="47"/>
        <pc:sldMkLst>
          <pc:docMk/>
          <pc:sldMk cId="977420460" sldId="663"/>
        </pc:sldMkLst>
      </pc:sldChg>
      <pc:sldChg chg="del">
        <pc:chgData name="Sibarama Panigrahi" userId="de46d0d797d55fd7" providerId="LiveId" clId="{0C49A843-CF0C-478B-B4E3-21B4FB90414D}" dt="2024-07-27T15:41:33.406" v="99" actId="47"/>
        <pc:sldMkLst>
          <pc:docMk/>
          <pc:sldMk cId="1372358418" sldId="664"/>
        </pc:sldMkLst>
      </pc:sldChg>
      <pc:sldChg chg="del">
        <pc:chgData name="Sibarama Panigrahi" userId="de46d0d797d55fd7" providerId="LiveId" clId="{0C49A843-CF0C-478B-B4E3-21B4FB90414D}" dt="2024-07-27T15:41:33.672" v="100" actId="47"/>
        <pc:sldMkLst>
          <pc:docMk/>
          <pc:sldMk cId="1693570962" sldId="665"/>
        </pc:sldMkLst>
      </pc:sldChg>
      <pc:sldChg chg="del">
        <pc:chgData name="Sibarama Panigrahi" userId="de46d0d797d55fd7" providerId="LiveId" clId="{0C49A843-CF0C-478B-B4E3-21B4FB90414D}" dt="2024-07-27T15:41:33.860" v="101" actId="47"/>
        <pc:sldMkLst>
          <pc:docMk/>
          <pc:sldMk cId="2890374817" sldId="666"/>
        </pc:sldMkLst>
      </pc:sldChg>
      <pc:sldChg chg="del">
        <pc:chgData name="Sibarama Panigrahi" userId="de46d0d797d55fd7" providerId="LiveId" clId="{0C49A843-CF0C-478B-B4E3-21B4FB90414D}" dt="2024-07-27T15:41:34.126" v="102" actId="47"/>
        <pc:sldMkLst>
          <pc:docMk/>
          <pc:sldMk cId="6967673" sldId="667"/>
        </pc:sldMkLst>
      </pc:sldChg>
      <pc:sldChg chg="del">
        <pc:chgData name="Sibarama Panigrahi" userId="de46d0d797d55fd7" providerId="LiveId" clId="{0C49A843-CF0C-478B-B4E3-21B4FB90414D}" dt="2024-07-27T15:41:34.298" v="103" actId="47"/>
        <pc:sldMkLst>
          <pc:docMk/>
          <pc:sldMk cId="2429767680" sldId="668"/>
        </pc:sldMkLst>
      </pc:sldChg>
      <pc:sldChg chg="del">
        <pc:chgData name="Sibarama Panigrahi" userId="de46d0d797d55fd7" providerId="LiveId" clId="{0C49A843-CF0C-478B-B4E3-21B4FB90414D}" dt="2024-07-27T15:41:34.549" v="104" actId="47"/>
        <pc:sldMkLst>
          <pc:docMk/>
          <pc:sldMk cId="377690518" sldId="669"/>
        </pc:sldMkLst>
      </pc:sldChg>
      <pc:sldChg chg="del">
        <pc:chgData name="Sibarama Panigrahi" userId="de46d0d797d55fd7" providerId="LiveId" clId="{0C49A843-CF0C-478B-B4E3-21B4FB90414D}" dt="2024-07-27T15:41:34.738" v="105" actId="47"/>
        <pc:sldMkLst>
          <pc:docMk/>
          <pc:sldMk cId="558640006" sldId="670"/>
        </pc:sldMkLst>
      </pc:sldChg>
      <pc:sldChg chg="del">
        <pc:chgData name="Sibarama Panigrahi" userId="de46d0d797d55fd7" providerId="LiveId" clId="{0C49A843-CF0C-478B-B4E3-21B4FB90414D}" dt="2024-07-27T15:41:35.003" v="106" actId="47"/>
        <pc:sldMkLst>
          <pc:docMk/>
          <pc:sldMk cId="4071320180" sldId="671"/>
        </pc:sldMkLst>
      </pc:sldChg>
      <pc:sldChg chg="del">
        <pc:chgData name="Sibarama Panigrahi" userId="de46d0d797d55fd7" providerId="LiveId" clId="{0C49A843-CF0C-478B-B4E3-21B4FB90414D}" dt="2024-07-27T15:41:35.190" v="107" actId="47"/>
        <pc:sldMkLst>
          <pc:docMk/>
          <pc:sldMk cId="1505195852" sldId="672"/>
        </pc:sldMkLst>
      </pc:sldChg>
      <pc:sldChg chg="del">
        <pc:chgData name="Sibarama Panigrahi" userId="de46d0d797d55fd7" providerId="LiveId" clId="{0C49A843-CF0C-478B-B4E3-21B4FB90414D}" dt="2024-07-27T15:41:35.456" v="108" actId="47"/>
        <pc:sldMkLst>
          <pc:docMk/>
          <pc:sldMk cId="2104584460" sldId="673"/>
        </pc:sldMkLst>
      </pc:sldChg>
      <pc:sldChg chg="del">
        <pc:chgData name="Sibarama Panigrahi" userId="de46d0d797d55fd7" providerId="LiveId" clId="{0C49A843-CF0C-478B-B4E3-21B4FB90414D}" dt="2024-07-27T15:41:35.660" v="109" actId="47"/>
        <pc:sldMkLst>
          <pc:docMk/>
          <pc:sldMk cId="1227347841" sldId="674"/>
        </pc:sldMkLst>
      </pc:sldChg>
      <pc:sldChg chg="del">
        <pc:chgData name="Sibarama Panigrahi" userId="de46d0d797d55fd7" providerId="LiveId" clId="{0C49A843-CF0C-478B-B4E3-21B4FB90414D}" dt="2024-07-27T15:41:35.910" v="110" actId="47"/>
        <pc:sldMkLst>
          <pc:docMk/>
          <pc:sldMk cId="3046985908" sldId="675"/>
        </pc:sldMkLst>
      </pc:sldChg>
      <pc:sldChg chg="del">
        <pc:chgData name="Sibarama Panigrahi" userId="de46d0d797d55fd7" providerId="LiveId" clId="{0C49A843-CF0C-478B-B4E3-21B4FB90414D}" dt="2024-07-27T15:41:36.113" v="111" actId="47"/>
        <pc:sldMkLst>
          <pc:docMk/>
          <pc:sldMk cId="1904350567" sldId="676"/>
        </pc:sldMkLst>
      </pc:sldChg>
      <pc:sldChg chg="del">
        <pc:chgData name="Sibarama Panigrahi" userId="de46d0d797d55fd7" providerId="LiveId" clId="{0C49A843-CF0C-478B-B4E3-21B4FB90414D}" dt="2024-07-27T15:41:36.379" v="112" actId="47"/>
        <pc:sldMkLst>
          <pc:docMk/>
          <pc:sldMk cId="1190034349" sldId="677"/>
        </pc:sldMkLst>
      </pc:sldChg>
      <pc:sldChg chg="del">
        <pc:chgData name="Sibarama Panigrahi" userId="de46d0d797d55fd7" providerId="LiveId" clId="{0C49A843-CF0C-478B-B4E3-21B4FB90414D}" dt="2024-07-27T15:41:37.352" v="116" actId="47"/>
        <pc:sldMkLst>
          <pc:docMk/>
          <pc:sldMk cId="1319567034" sldId="680"/>
        </pc:sldMkLst>
      </pc:sldChg>
      <pc:sldChg chg="del">
        <pc:chgData name="Sibarama Panigrahi" userId="de46d0d797d55fd7" providerId="LiveId" clId="{0C49A843-CF0C-478B-B4E3-21B4FB90414D}" dt="2024-07-27T15:41:37.068" v="115" actId="47"/>
        <pc:sldMkLst>
          <pc:docMk/>
          <pc:sldMk cId="596670135" sldId="681"/>
        </pc:sldMkLst>
      </pc:sldChg>
      <pc:sldChg chg="del">
        <pc:chgData name="Sibarama Panigrahi" userId="de46d0d797d55fd7" providerId="LiveId" clId="{0C49A843-CF0C-478B-B4E3-21B4FB90414D}" dt="2024-07-27T15:41:37.618" v="117" actId="47"/>
        <pc:sldMkLst>
          <pc:docMk/>
          <pc:sldMk cId="1659390638" sldId="682"/>
        </pc:sldMkLst>
      </pc:sldChg>
      <pc:sldChg chg="del">
        <pc:chgData name="Sibarama Panigrahi" userId="de46d0d797d55fd7" providerId="LiveId" clId="{0C49A843-CF0C-478B-B4E3-21B4FB90414D}" dt="2024-07-27T15:41:37.916" v="118" actId="47"/>
        <pc:sldMkLst>
          <pc:docMk/>
          <pc:sldMk cId="2496619885" sldId="683"/>
        </pc:sldMkLst>
      </pc:sldChg>
      <pc:sldChg chg="del">
        <pc:chgData name="Sibarama Panigrahi" userId="de46d0d797d55fd7" providerId="LiveId" clId="{0C49A843-CF0C-478B-B4E3-21B4FB90414D}" dt="2024-07-27T15:41:38.088" v="119" actId="47"/>
        <pc:sldMkLst>
          <pc:docMk/>
          <pc:sldMk cId="3160586743" sldId="684"/>
        </pc:sldMkLst>
      </pc:sldChg>
      <pc:sldChg chg="del">
        <pc:chgData name="Sibarama Panigrahi" userId="de46d0d797d55fd7" providerId="LiveId" clId="{0C49A843-CF0C-478B-B4E3-21B4FB90414D}" dt="2024-07-27T15:41:38.401" v="120" actId="47"/>
        <pc:sldMkLst>
          <pc:docMk/>
          <pc:sldMk cId="1191236444" sldId="685"/>
        </pc:sldMkLst>
      </pc:sldChg>
      <pc:sldChg chg="del">
        <pc:chgData name="Sibarama Panigrahi" userId="de46d0d797d55fd7" providerId="LiveId" clId="{0C49A843-CF0C-478B-B4E3-21B4FB90414D}" dt="2024-07-27T15:41:38.559" v="121" actId="47"/>
        <pc:sldMkLst>
          <pc:docMk/>
          <pc:sldMk cId="3916617376" sldId="686"/>
        </pc:sldMkLst>
      </pc:sldChg>
      <pc:sldChg chg="del">
        <pc:chgData name="Sibarama Panigrahi" userId="de46d0d797d55fd7" providerId="LiveId" clId="{0C49A843-CF0C-478B-B4E3-21B4FB90414D}" dt="2024-07-27T15:41:38.842" v="122" actId="47"/>
        <pc:sldMkLst>
          <pc:docMk/>
          <pc:sldMk cId="368057059" sldId="687"/>
        </pc:sldMkLst>
      </pc:sldChg>
      <pc:sldChg chg="del">
        <pc:chgData name="Sibarama Panigrahi" userId="de46d0d797d55fd7" providerId="LiveId" clId="{0C49A843-CF0C-478B-B4E3-21B4FB90414D}" dt="2024-07-27T15:41:39.500" v="125" actId="47"/>
        <pc:sldMkLst>
          <pc:docMk/>
          <pc:sldMk cId="3666297129" sldId="688"/>
        </pc:sldMkLst>
      </pc:sldChg>
      <pc:sldChg chg="del">
        <pc:chgData name="Sibarama Panigrahi" userId="de46d0d797d55fd7" providerId="LiveId" clId="{0C49A843-CF0C-478B-B4E3-21B4FB90414D}" dt="2024-07-27T15:41:39.861" v="126" actId="47"/>
        <pc:sldMkLst>
          <pc:docMk/>
          <pc:sldMk cId="2837362986" sldId="689"/>
        </pc:sldMkLst>
      </pc:sldChg>
      <pc:sldChg chg="del">
        <pc:chgData name="Sibarama Panigrahi" userId="de46d0d797d55fd7" providerId="LiveId" clId="{0C49A843-CF0C-478B-B4E3-21B4FB90414D}" dt="2024-07-27T15:41:38.982" v="123" actId="47"/>
        <pc:sldMkLst>
          <pc:docMk/>
          <pc:sldMk cId="1973283477" sldId="690"/>
        </pc:sldMkLst>
      </pc:sldChg>
      <pc:sldChg chg="del">
        <pc:chgData name="Sibarama Panigrahi" userId="de46d0d797d55fd7" providerId="LiveId" clId="{0C49A843-CF0C-478B-B4E3-21B4FB90414D}" dt="2024-07-27T15:41:39.233" v="124" actId="47"/>
        <pc:sldMkLst>
          <pc:docMk/>
          <pc:sldMk cId="2762666044" sldId="691"/>
        </pc:sldMkLst>
      </pc:sldChg>
      <pc:sldChg chg="del">
        <pc:chgData name="Sibarama Panigrahi" userId="de46d0d797d55fd7" providerId="LiveId" clId="{0C49A843-CF0C-478B-B4E3-21B4FB90414D}" dt="2024-07-27T15:41:40.236" v="128" actId="47"/>
        <pc:sldMkLst>
          <pc:docMk/>
          <pc:sldMk cId="3388276402" sldId="692"/>
        </pc:sldMkLst>
      </pc:sldChg>
      <pc:sldChg chg="del">
        <pc:chgData name="Sibarama Panigrahi" userId="de46d0d797d55fd7" providerId="LiveId" clId="{0C49A843-CF0C-478B-B4E3-21B4FB90414D}" dt="2024-07-27T15:41:40.517" v="129" actId="47"/>
        <pc:sldMkLst>
          <pc:docMk/>
          <pc:sldMk cId="3543541872" sldId="693"/>
        </pc:sldMkLst>
      </pc:sldChg>
      <pc:sldChg chg="del">
        <pc:chgData name="Sibarama Panigrahi" userId="de46d0d797d55fd7" providerId="LiveId" clId="{0C49A843-CF0C-478B-B4E3-21B4FB90414D}" dt="2024-07-27T15:41:40.722" v="130" actId="47"/>
        <pc:sldMkLst>
          <pc:docMk/>
          <pc:sldMk cId="1829777269" sldId="694"/>
        </pc:sldMkLst>
      </pc:sldChg>
      <pc:sldChg chg="del">
        <pc:chgData name="Sibarama Panigrahi" userId="de46d0d797d55fd7" providerId="LiveId" clId="{0C49A843-CF0C-478B-B4E3-21B4FB90414D}" dt="2024-07-27T15:41:40.940" v="131" actId="47"/>
        <pc:sldMkLst>
          <pc:docMk/>
          <pc:sldMk cId="1765491077" sldId="695"/>
        </pc:sldMkLst>
      </pc:sldChg>
      <pc:sldChg chg="del">
        <pc:chgData name="Sibarama Panigrahi" userId="de46d0d797d55fd7" providerId="LiveId" clId="{0C49A843-CF0C-478B-B4E3-21B4FB90414D}" dt="2024-07-27T15:41:41.206" v="132" actId="47"/>
        <pc:sldMkLst>
          <pc:docMk/>
          <pc:sldMk cId="3539368901" sldId="696"/>
        </pc:sldMkLst>
      </pc:sldChg>
      <pc:sldChg chg="del">
        <pc:chgData name="Sibarama Panigrahi" userId="de46d0d797d55fd7" providerId="LiveId" clId="{0C49A843-CF0C-478B-B4E3-21B4FB90414D}" dt="2024-07-27T15:41:41.457" v="133" actId="47"/>
        <pc:sldMkLst>
          <pc:docMk/>
          <pc:sldMk cId="2818535427" sldId="697"/>
        </pc:sldMkLst>
      </pc:sldChg>
      <pc:sldChg chg="del">
        <pc:chgData name="Sibarama Panigrahi" userId="de46d0d797d55fd7" providerId="LiveId" clId="{0C49A843-CF0C-478B-B4E3-21B4FB90414D}" dt="2024-07-27T15:41:40.111" v="127" actId="47"/>
        <pc:sldMkLst>
          <pc:docMk/>
          <pc:sldMk cId="622357892" sldId="698"/>
        </pc:sldMkLst>
      </pc:sldChg>
      <pc:sldChg chg="del">
        <pc:chgData name="Sibarama Panigrahi" userId="de46d0d797d55fd7" providerId="LiveId" clId="{0C49A843-CF0C-478B-B4E3-21B4FB90414D}" dt="2024-07-27T15:41:07.995" v="2" actId="47"/>
        <pc:sldMkLst>
          <pc:docMk/>
          <pc:sldMk cId="70057331" sldId="699"/>
        </pc:sldMkLst>
      </pc:sldChg>
      <pc:sldChg chg="del">
        <pc:chgData name="Sibarama Panigrahi" userId="de46d0d797d55fd7" providerId="LiveId" clId="{0C49A843-CF0C-478B-B4E3-21B4FB90414D}" dt="2024-07-27T15:41:36.567" v="113" actId="47"/>
        <pc:sldMkLst>
          <pc:docMk/>
          <pc:sldMk cId="3990813339" sldId="700"/>
        </pc:sldMkLst>
      </pc:sldChg>
      <pc:sldChg chg="del">
        <pc:chgData name="Sibarama Panigrahi" userId="de46d0d797d55fd7" providerId="LiveId" clId="{0C49A843-CF0C-478B-B4E3-21B4FB90414D}" dt="2024-07-27T15:41:41.959" v="135" actId="47"/>
        <pc:sldMkLst>
          <pc:docMk/>
          <pc:sldMk cId="3571064430" sldId="702"/>
        </pc:sldMkLst>
      </pc:sldChg>
      <pc:sldChg chg="del">
        <pc:chgData name="Sibarama Panigrahi" userId="de46d0d797d55fd7" providerId="LiveId" clId="{0C49A843-CF0C-478B-B4E3-21B4FB90414D}" dt="2024-07-27T15:41:43.416" v="141" actId="47"/>
        <pc:sldMkLst>
          <pc:docMk/>
          <pc:sldMk cId="381467582" sldId="703"/>
        </pc:sldMkLst>
      </pc:sldChg>
      <pc:sldChg chg="del">
        <pc:chgData name="Sibarama Panigrahi" userId="de46d0d797d55fd7" providerId="LiveId" clId="{0C49A843-CF0C-478B-B4E3-21B4FB90414D}" dt="2024-07-27T15:41:43.667" v="142" actId="47"/>
        <pc:sldMkLst>
          <pc:docMk/>
          <pc:sldMk cId="2354485140" sldId="704"/>
        </pc:sldMkLst>
      </pc:sldChg>
      <pc:sldChg chg="del">
        <pc:chgData name="Sibarama Panigrahi" userId="de46d0d797d55fd7" providerId="LiveId" clId="{0C49A843-CF0C-478B-B4E3-21B4FB90414D}" dt="2024-07-27T15:41:13.024" v="24" actId="47"/>
        <pc:sldMkLst>
          <pc:docMk/>
          <pc:sldMk cId="682316827" sldId="705"/>
        </pc:sldMkLst>
      </pc:sldChg>
      <pc:sldChg chg="del">
        <pc:chgData name="Sibarama Panigrahi" userId="de46d0d797d55fd7" providerId="LiveId" clId="{0C49A843-CF0C-478B-B4E3-21B4FB90414D}" dt="2024-07-27T15:41:19.733" v="54" actId="47"/>
        <pc:sldMkLst>
          <pc:docMk/>
          <pc:sldMk cId="2690041179" sldId="707"/>
        </pc:sldMkLst>
      </pc:sldChg>
      <pc:sldChg chg="del">
        <pc:chgData name="Sibarama Panigrahi" userId="de46d0d797d55fd7" providerId="LiveId" clId="{0C49A843-CF0C-478B-B4E3-21B4FB90414D}" dt="2024-07-27T15:41:23.020" v="68" actId="47"/>
        <pc:sldMkLst>
          <pc:docMk/>
          <pc:sldMk cId="2928893196" sldId="708"/>
        </pc:sldMkLst>
      </pc:sldChg>
      <pc:sldChg chg="del">
        <pc:chgData name="Sibarama Panigrahi" userId="de46d0d797d55fd7" providerId="LiveId" clId="{0C49A843-CF0C-478B-B4E3-21B4FB90414D}" dt="2024-07-27T15:41:36.802" v="114" actId="47"/>
        <pc:sldMkLst>
          <pc:docMk/>
          <pc:sldMk cId="1699188918" sldId="709"/>
        </pc:sldMkLst>
      </pc:sldChg>
      <pc:sldChg chg="del">
        <pc:chgData name="Sibarama Panigrahi" userId="de46d0d797d55fd7" providerId="LiveId" clId="{0C49A843-CF0C-478B-B4E3-21B4FB90414D}" dt="2024-07-27T15:41:31.356" v="90" actId="47"/>
        <pc:sldMkLst>
          <pc:docMk/>
          <pc:sldMk cId="790716169" sldId="710"/>
        </pc:sldMkLst>
      </pc:sldChg>
      <pc:sldChg chg="del">
        <pc:chgData name="Sibarama Panigrahi" userId="de46d0d797d55fd7" providerId="LiveId" clId="{0C49A843-CF0C-478B-B4E3-21B4FB90414D}" dt="2024-07-27T15:41:28.288" v="76" actId="47"/>
        <pc:sldMkLst>
          <pc:docMk/>
          <pc:sldMk cId="1417463990" sldId="712"/>
        </pc:sldMkLst>
      </pc:sldChg>
      <pc:sldChg chg="del">
        <pc:chgData name="Sibarama Panigrahi" userId="de46d0d797d55fd7" providerId="LiveId" clId="{0C49A843-CF0C-478B-B4E3-21B4FB90414D}" dt="2024-07-27T15:41:28.492" v="77" actId="47"/>
        <pc:sldMkLst>
          <pc:docMk/>
          <pc:sldMk cId="856503774" sldId="713"/>
        </pc:sldMkLst>
      </pc:sldChg>
      <pc:sldChg chg="del">
        <pc:chgData name="Sibarama Panigrahi" userId="de46d0d797d55fd7" providerId="LiveId" clId="{0C49A843-CF0C-478B-B4E3-21B4FB90414D}" dt="2024-07-27T15:41:28.773" v="78" actId="47"/>
        <pc:sldMkLst>
          <pc:docMk/>
          <pc:sldMk cId="1547939831" sldId="715"/>
        </pc:sldMkLst>
      </pc:sldChg>
      <pc:sldChg chg="del">
        <pc:chgData name="Sibarama Panigrahi" userId="de46d0d797d55fd7" providerId="LiveId" clId="{0C49A843-CF0C-478B-B4E3-21B4FB90414D}" dt="2024-07-27T15:41:29.055" v="79" actId="47"/>
        <pc:sldMkLst>
          <pc:docMk/>
          <pc:sldMk cId="673111811" sldId="716"/>
        </pc:sldMkLst>
      </pc:sldChg>
      <pc:sldChg chg="del">
        <pc:chgData name="Sibarama Panigrahi" userId="de46d0d797d55fd7" providerId="LiveId" clId="{0C49A843-CF0C-478B-B4E3-21B4FB90414D}" dt="2024-07-27T15:41:29.289" v="80" actId="47"/>
        <pc:sldMkLst>
          <pc:docMk/>
          <pc:sldMk cId="3649224450" sldId="717"/>
        </pc:sldMkLst>
      </pc:sldChg>
      <pc:sldChg chg="del">
        <pc:chgData name="Sibarama Panigrahi" userId="de46d0d797d55fd7" providerId="LiveId" clId="{0C49A843-CF0C-478B-B4E3-21B4FB90414D}" dt="2024-07-27T15:41:29.493" v="81" actId="47"/>
        <pc:sldMkLst>
          <pc:docMk/>
          <pc:sldMk cId="1031733203" sldId="718"/>
        </pc:sldMkLst>
      </pc:sldChg>
      <pc:sldChg chg="del">
        <pc:chgData name="Sibarama Panigrahi" userId="de46d0d797d55fd7" providerId="LiveId" clId="{0C49A843-CF0C-478B-B4E3-21B4FB90414D}" dt="2024-07-27T15:41:29.712" v="82" actId="47"/>
        <pc:sldMkLst>
          <pc:docMk/>
          <pc:sldMk cId="3591457751" sldId="719"/>
        </pc:sldMkLst>
      </pc:sldChg>
      <pc:sldChg chg="del">
        <pc:chgData name="Sibarama Panigrahi" userId="de46d0d797d55fd7" providerId="LiveId" clId="{0C49A843-CF0C-478B-B4E3-21B4FB90414D}" dt="2024-07-27T15:41:29.915" v="83" actId="47"/>
        <pc:sldMkLst>
          <pc:docMk/>
          <pc:sldMk cId="186103729" sldId="720"/>
        </pc:sldMkLst>
      </pc:sldChg>
      <pc:sldChg chg="del">
        <pc:chgData name="Sibarama Panigrahi" userId="de46d0d797d55fd7" providerId="LiveId" clId="{0C49A843-CF0C-478B-B4E3-21B4FB90414D}" dt="2024-07-27T15:41:30.087" v="84" actId="47"/>
        <pc:sldMkLst>
          <pc:docMk/>
          <pc:sldMk cId="1221859754" sldId="721"/>
        </pc:sldMkLst>
      </pc:sldChg>
      <pc:sldChg chg="del">
        <pc:chgData name="Sibarama Panigrahi" userId="de46d0d797d55fd7" providerId="LiveId" clId="{0C49A843-CF0C-478B-B4E3-21B4FB90414D}" dt="2024-07-27T15:41:30.260" v="85" actId="47"/>
        <pc:sldMkLst>
          <pc:docMk/>
          <pc:sldMk cId="947409688" sldId="722"/>
        </pc:sldMkLst>
      </pc:sldChg>
      <pc:sldChg chg="del">
        <pc:chgData name="Sibarama Panigrahi" userId="de46d0d797d55fd7" providerId="LiveId" clId="{0C49A843-CF0C-478B-B4E3-21B4FB90414D}" dt="2024-07-27T15:41:30.480" v="86" actId="47"/>
        <pc:sldMkLst>
          <pc:docMk/>
          <pc:sldMk cId="3350057192" sldId="724"/>
        </pc:sldMkLst>
      </pc:sldChg>
      <pc:sldChg chg="del">
        <pc:chgData name="Sibarama Panigrahi" userId="de46d0d797d55fd7" providerId="LiveId" clId="{0C49A843-CF0C-478B-B4E3-21B4FB90414D}" dt="2024-07-27T15:41:30.919" v="88" actId="47"/>
        <pc:sldMkLst>
          <pc:docMk/>
          <pc:sldMk cId="3480143005" sldId="725"/>
        </pc:sldMkLst>
      </pc:sldChg>
      <pc:sldChg chg="del">
        <pc:chgData name="Sibarama Panigrahi" userId="de46d0d797d55fd7" providerId="LiveId" clId="{0C49A843-CF0C-478B-B4E3-21B4FB90414D}" dt="2024-07-27T15:41:30.698" v="87" actId="47"/>
        <pc:sldMkLst>
          <pc:docMk/>
          <pc:sldMk cId="341523064" sldId="726"/>
        </pc:sldMkLst>
      </pc:sldChg>
      <pc:sldChg chg="del">
        <pc:chgData name="Sibarama Panigrahi" userId="de46d0d797d55fd7" providerId="LiveId" clId="{0C49A843-CF0C-478B-B4E3-21B4FB90414D}" dt="2024-07-27T15:41:31.121" v="89" actId="47"/>
        <pc:sldMkLst>
          <pc:docMk/>
          <pc:sldMk cId="1095018024" sldId="727"/>
        </pc:sldMkLst>
      </pc:sldChg>
      <pc:sldChg chg="del">
        <pc:chgData name="Sibarama Panigrahi" userId="de46d0d797d55fd7" providerId="LiveId" clId="{0C49A843-CF0C-478B-B4E3-21B4FB90414D}" dt="2024-07-27T15:41:08.747" v="5" actId="47"/>
        <pc:sldMkLst>
          <pc:docMk/>
          <pc:sldMk cId="2562489112" sldId="729"/>
        </pc:sldMkLst>
      </pc:sldChg>
      <pc:sldChg chg="del">
        <pc:chgData name="Sibarama Panigrahi" userId="de46d0d797d55fd7" providerId="LiveId" clId="{0C49A843-CF0C-478B-B4E3-21B4FB90414D}" dt="2024-07-27T15:41:08.982" v="6" actId="47"/>
        <pc:sldMkLst>
          <pc:docMk/>
          <pc:sldMk cId="3344421491" sldId="730"/>
        </pc:sldMkLst>
      </pc:sldChg>
      <pc:sldMasterChg chg="modSldLayout">
        <pc:chgData name="Sibarama Panigrahi" userId="de46d0d797d55fd7" providerId="LiveId" clId="{0C49A843-CF0C-478B-B4E3-21B4FB90414D}" dt="2024-07-27T16:07:40.034" v="587"/>
        <pc:sldMasterMkLst>
          <pc:docMk/>
          <pc:sldMasterMk cId="3298384384" sldId="2147483661"/>
        </pc:sldMasterMkLst>
        <pc:sldLayoutChg chg="addSp delSp modSp mod">
          <pc:chgData name="Sibarama Panigrahi" userId="de46d0d797d55fd7" providerId="LiveId" clId="{0C49A843-CF0C-478B-B4E3-21B4FB90414D}" dt="2024-07-27T16:07:40.034" v="587"/>
          <pc:sldLayoutMkLst>
            <pc:docMk/>
            <pc:sldMasterMk cId="3298384384" sldId="2147483661"/>
            <pc:sldLayoutMk cId="378304697" sldId="2147483663"/>
          </pc:sldLayoutMkLst>
          <pc:spChg chg="mod">
            <ac:chgData name="Sibarama Panigrahi" userId="de46d0d797d55fd7" providerId="LiveId" clId="{0C49A843-CF0C-478B-B4E3-21B4FB90414D}" dt="2024-07-27T15:48:10.861" v="273" actId="20577"/>
            <ac:spMkLst>
              <pc:docMk/>
              <pc:sldMasterMk cId="3298384384" sldId="2147483661"/>
              <pc:sldLayoutMk cId="378304697" sldId="2147483663"/>
              <ac:spMk id="3" creationId="{00000000-0000-0000-0000-000000000000}"/>
            </ac:spMkLst>
          </pc:spChg>
          <pc:spChg chg="mod">
            <ac:chgData name="Sibarama Panigrahi" userId="de46d0d797d55fd7" providerId="LiveId" clId="{0C49A843-CF0C-478B-B4E3-21B4FB90414D}" dt="2024-07-27T15:42:47.164" v="196" actId="20577"/>
            <ac:spMkLst>
              <pc:docMk/>
              <pc:sldMasterMk cId="3298384384" sldId="2147483661"/>
              <pc:sldLayoutMk cId="378304697" sldId="2147483663"/>
              <ac:spMk id="5" creationId="{00000000-0000-0000-0000-000000000000}"/>
            </ac:spMkLst>
          </pc:spChg>
          <pc:spChg chg="mod">
            <ac:chgData name="Sibarama Panigrahi" userId="de46d0d797d55fd7" providerId="LiveId" clId="{0C49A843-CF0C-478B-B4E3-21B4FB90414D}" dt="2024-07-27T15:48:38.785" v="276" actId="20577"/>
            <ac:spMkLst>
              <pc:docMk/>
              <pc:sldMasterMk cId="3298384384" sldId="2147483661"/>
              <pc:sldLayoutMk cId="378304697" sldId="2147483663"/>
              <ac:spMk id="6" creationId="{00000000-0000-0000-0000-000000000000}"/>
            </ac:spMkLst>
          </pc:spChg>
          <pc:spChg chg="add mod">
            <ac:chgData name="Sibarama Panigrahi" userId="de46d0d797d55fd7" providerId="LiveId" clId="{0C49A843-CF0C-478B-B4E3-21B4FB90414D}" dt="2024-07-27T15:46:36.235" v="254" actId="207"/>
            <ac:spMkLst>
              <pc:docMk/>
              <pc:sldMasterMk cId="3298384384" sldId="2147483661"/>
              <pc:sldLayoutMk cId="378304697" sldId="2147483663"/>
              <ac:spMk id="9" creationId="{CE53506D-AF0E-5B3A-C728-AD2852DBD698}"/>
            </ac:spMkLst>
          </pc:spChg>
          <pc:spChg chg="add del mod">
            <ac:chgData name="Sibarama Panigrahi" userId="de46d0d797d55fd7" providerId="LiveId" clId="{0C49A843-CF0C-478B-B4E3-21B4FB90414D}" dt="2024-07-27T16:07:40.034" v="587"/>
            <ac:spMkLst>
              <pc:docMk/>
              <pc:sldMasterMk cId="3298384384" sldId="2147483661"/>
              <pc:sldLayoutMk cId="378304697" sldId="2147483663"/>
              <ac:spMk id="10" creationId="{46942E84-A43A-F343-EC72-DF5172BEDCD4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14.757" v="197"/>
          <pc:sldLayoutMkLst>
            <pc:docMk/>
            <pc:sldMasterMk cId="3298384384" sldId="2147483661"/>
            <pc:sldLayoutMk cId="553228429" sldId="2147483664"/>
          </pc:sldLayoutMkLst>
          <pc:spChg chg="mod">
            <ac:chgData name="Sibarama Panigrahi" userId="de46d0d797d55fd7" providerId="LiveId" clId="{0C49A843-CF0C-478B-B4E3-21B4FB90414D}" dt="2024-07-27T15:43:14.757" v="197"/>
            <ac:spMkLst>
              <pc:docMk/>
              <pc:sldMasterMk cId="3298384384" sldId="2147483661"/>
              <pc:sldLayoutMk cId="553228429" sldId="2147483664"/>
              <ac:spMk id="5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23.277" v="198"/>
          <pc:sldLayoutMkLst>
            <pc:docMk/>
            <pc:sldMasterMk cId="3298384384" sldId="2147483661"/>
            <pc:sldLayoutMk cId="2558225238" sldId="2147483665"/>
          </pc:sldLayoutMkLst>
          <pc:spChg chg="mod">
            <ac:chgData name="Sibarama Panigrahi" userId="de46d0d797d55fd7" providerId="LiveId" clId="{0C49A843-CF0C-478B-B4E3-21B4FB90414D}" dt="2024-07-27T15:43:23.277" v="198"/>
            <ac:spMkLst>
              <pc:docMk/>
              <pc:sldMasterMk cId="3298384384" sldId="2147483661"/>
              <pc:sldLayoutMk cId="2558225238" sldId="2147483665"/>
              <ac:spMk id="6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29.788" v="199"/>
          <pc:sldLayoutMkLst>
            <pc:docMk/>
            <pc:sldMasterMk cId="3298384384" sldId="2147483661"/>
            <pc:sldLayoutMk cId="1146092009" sldId="2147483666"/>
          </pc:sldLayoutMkLst>
          <pc:spChg chg="mod">
            <ac:chgData name="Sibarama Panigrahi" userId="de46d0d797d55fd7" providerId="LiveId" clId="{0C49A843-CF0C-478B-B4E3-21B4FB90414D}" dt="2024-07-27T15:43:29.788" v="199"/>
            <ac:spMkLst>
              <pc:docMk/>
              <pc:sldMasterMk cId="3298384384" sldId="2147483661"/>
              <pc:sldLayoutMk cId="1146092009" sldId="2147483666"/>
              <ac:spMk id="8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39.554" v="200"/>
          <pc:sldLayoutMkLst>
            <pc:docMk/>
            <pc:sldMasterMk cId="3298384384" sldId="2147483661"/>
            <pc:sldLayoutMk cId="2071751096" sldId="2147483667"/>
          </pc:sldLayoutMkLst>
          <pc:spChg chg="mod">
            <ac:chgData name="Sibarama Panigrahi" userId="de46d0d797d55fd7" providerId="LiveId" clId="{0C49A843-CF0C-478B-B4E3-21B4FB90414D}" dt="2024-07-27T15:43:39.554" v="200"/>
            <ac:spMkLst>
              <pc:docMk/>
              <pc:sldMasterMk cId="3298384384" sldId="2147483661"/>
              <pc:sldLayoutMk cId="2071751096" sldId="2147483667"/>
              <ac:spMk id="4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45.183" v="201"/>
          <pc:sldLayoutMkLst>
            <pc:docMk/>
            <pc:sldMasterMk cId="3298384384" sldId="2147483661"/>
            <pc:sldLayoutMk cId="4090590610" sldId="2147483668"/>
          </pc:sldLayoutMkLst>
          <pc:spChg chg="mod">
            <ac:chgData name="Sibarama Panigrahi" userId="de46d0d797d55fd7" providerId="LiveId" clId="{0C49A843-CF0C-478B-B4E3-21B4FB90414D}" dt="2024-07-27T15:43:45.183" v="201"/>
            <ac:spMkLst>
              <pc:docMk/>
              <pc:sldMasterMk cId="3298384384" sldId="2147483661"/>
              <pc:sldLayoutMk cId="4090590610" sldId="2147483668"/>
              <ac:spMk id="3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51.674" v="202"/>
          <pc:sldLayoutMkLst>
            <pc:docMk/>
            <pc:sldMasterMk cId="3298384384" sldId="2147483661"/>
            <pc:sldLayoutMk cId="3937441186" sldId="2147483669"/>
          </pc:sldLayoutMkLst>
          <pc:spChg chg="mod">
            <ac:chgData name="Sibarama Panigrahi" userId="de46d0d797d55fd7" providerId="LiveId" clId="{0C49A843-CF0C-478B-B4E3-21B4FB90414D}" dt="2024-07-27T15:43:51.674" v="202"/>
            <ac:spMkLst>
              <pc:docMk/>
              <pc:sldMasterMk cId="3298384384" sldId="2147483661"/>
              <pc:sldLayoutMk cId="3937441186" sldId="2147483669"/>
              <ac:spMk id="6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3:57.921" v="203"/>
          <pc:sldLayoutMkLst>
            <pc:docMk/>
            <pc:sldMasterMk cId="3298384384" sldId="2147483661"/>
            <pc:sldLayoutMk cId="2310148745" sldId="2147483670"/>
          </pc:sldLayoutMkLst>
          <pc:spChg chg="mod">
            <ac:chgData name="Sibarama Panigrahi" userId="de46d0d797d55fd7" providerId="LiveId" clId="{0C49A843-CF0C-478B-B4E3-21B4FB90414D}" dt="2024-07-27T15:43:57.921" v="203"/>
            <ac:spMkLst>
              <pc:docMk/>
              <pc:sldMasterMk cId="3298384384" sldId="2147483661"/>
              <pc:sldLayoutMk cId="2310148745" sldId="2147483670"/>
              <ac:spMk id="6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4:03.483" v="204"/>
          <pc:sldLayoutMkLst>
            <pc:docMk/>
            <pc:sldMasterMk cId="3298384384" sldId="2147483661"/>
            <pc:sldLayoutMk cId="568269204" sldId="2147483671"/>
          </pc:sldLayoutMkLst>
          <pc:spChg chg="mod">
            <ac:chgData name="Sibarama Panigrahi" userId="de46d0d797d55fd7" providerId="LiveId" clId="{0C49A843-CF0C-478B-B4E3-21B4FB90414D}" dt="2024-07-27T15:44:03.483" v="204"/>
            <ac:spMkLst>
              <pc:docMk/>
              <pc:sldMasterMk cId="3298384384" sldId="2147483661"/>
              <pc:sldLayoutMk cId="568269204" sldId="2147483671"/>
              <ac:spMk id="5" creationId="{00000000-0000-0000-0000-000000000000}"/>
            </ac:spMkLst>
          </pc:spChg>
        </pc:sldLayoutChg>
        <pc:sldLayoutChg chg="modSp mod">
          <pc:chgData name="Sibarama Panigrahi" userId="de46d0d797d55fd7" providerId="LiveId" clId="{0C49A843-CF0C-478B-B4E3-21B4FB90414D}" dt="2024-07-27T15:44:11.146" v="205"/>
          <pc:sldLayoutMkLst>
            <pc:docMk/>
            <pc:sldMasterMk cId="3298384384" sldId="2147483661"/>
            <pc:sldLayoutMk cId="1226238114" sldId="2147483672"/>
          </pc:sldLayoutMkLst>
          <pc:spChg chg="mod">
            <ac:chgData name="Sibarama Panigrahi" userId="de46d0d797d55fd7" providerId="LiveId" clId="{0C49A843-CF0C-478B-B4E3-21B4FB90414D}" dt="2024-07-27T15:44:11.146" v="205"/>
            <ac:spMkLst>
              <pc:docMk/>
              <pc:sldMasterMk cId="3298384384" sldId="2147483661"/>
              <pc:sldLayoutMk cId="1226238114" sldId="2147483672"/>
              <ac:spMk id="5" creationId="{00000000-0000-0000-0000-000000000000}"/>
            </ac:spMkLst>
          </pc:spChg>
        </pc:sldLayoutChg>
      </pc:sldMasterChg>
    </pc:docChg>
  </pc:docChgLst>
  <pc:docChgLst>
    <pc:chgData name="Sibarama Panigrahi" userId="de46d0d797d55fd7" providerId="LiveId" clId="{C16D1CB0-1F2F-4B1A-939C-A9D4CE04B864}"/>
    <pc:docChg chg="undo redo custSel addSld delSld modSld sldOrd modMainMaster">
      <pc:chgData name="Sibarama Panigrahi" userId="de46d0d797d55fd7" providerId="LiveId" clId="{C16D1CB0-1F2F-4B1A-939C-A9D4CE04B864}" dt="2026-02-05T02:58:15.186" v="4852" actId="20577"/>
      <pc:docMkLst>
        <pc:docMk/>
      </pc:docMkLst>
      <pc:sldChg chg="modSp mod">
        <pc:chgData name="Sibarama Panigrahi" userId="de46d0d797d55fd7" providerId="LiveId" clId="{C16D1CB0-1F2F-4B1A-939C-A9D4CE04B864}" dt="2026-02-04T17:08:33.135" v="1245" actId="207"/>
        <pc:sldMkLst>
          <pc:docMk/>
          <pc:sldMk cId="2147866174" sldId="258"/>
        </pc:sldMkLst>
        <pc:spChg chg="mod">
          <ac:chgData name="Sibarama Panigrahi" userId="de46d0d797d55fd7" providerId="LiveId" clId="{C16D1CB0-1F2F-4B1A-939C-A9D4CE04B864}" dt="2026-02-04T15:57:47.821" v="225" actId="20577"/>
          <ac:spMkLst>
            <pc:docMk/>
            <pc:sldMk cId="2147866174" sldId="258"/>
            <ac:spMk id="2" creationId="{1C96CA04-9EE9-97CB-4239-35D0503E4BE9}"/>
          </ac:spMkLst>
        </pc:spChg>
        <pc:spChg chg="mod">
          <ac:chgData name="Sibarama Panigrahi" userId="de46d0d797d55fd7" providerId="LiveId" clId="{C16D1CB0-1F2F-4B1A-939C-A9D4CE04B864}" dt="2026-02-04T17:08:33.135" v="1245" actId="207"/>
          <ac:spMkLst>
            <pc:docMk/>
            <pc:sldMk cId="2147866174" sldId="258"/>
            <ac:spMk id="3" creationId="{66F45FE0-E48E-16C8-E757-0C569F28AF9A}"/>
          </ac:spMkLst>
        </pc:spChg>
      </pc:sldChg>
      <pc:sldChg chg="del">
        <pc:chgData name="Sibarama Panigrahi" userId="de46d0d797d55fd7" providerId="LiveId" clId="{C16D1CB0-1F2F-4B1A-939C-A9D4CE04B864}" dt="2026-02-04T15:57:39.082" v="222" actId="47"/>
        <pc:sldMkLst>
          <pc:docMk/>
          <pc:sldMk cId="3095849456" sldId="538"/>
        </pc:sldMkLst>
      </pc:sldChg>
      <pc:sldChg chg="modSp mod">
        <pc:chgData name="Sibarama Panigrahi" userId="de46d0d797d55fd7" providerId="LiveId" clId="{C16D1CB0-1F2F-4B1A-939C-A9D4CE04B864}" dt="2026-02-04T18:34:22.519" v="2224" actId="20577"/>
        <pc:sldMkLst>
          <pc:docMk/>
          <pc:sldMk cId="1216652224" sldId="543"/>
        </pc:sldMkLst>
        <pc:spChg chg="mod">
          <ac:chgData name="Sibarama Panigrahi" userId="de46d0d797d55fd7" providerId="LiveId" clId="{C16D1CB0-1F2F-4B1A-939C-A9D4CE04B864}" dt="2026-02-04T18:34:22.519" v="2224" actId="20577"/>
          <ac:spMkLst>
            <pc:docMk/>
            <pc:sldMk cId="1216652224" sldId="543"/>
            <ac:spMk id="3" creationId="{3A3CD4C5-AA5B-E121-FA38-6BD28DDC53E8}"/>
          </ac:spMkLst>
        </pc:spChg>
      </pc:sldChg>
      <pc:sldChg chg="modSp mod">
        <pc:chgData name="Sibarama Panigrahi" userId="de46d0d797d55fd7" providerId="LiveId" clId="{C16D1CB0-1F2F-4B1A-939C-A9D4CE04B864}" dt="2026-02-04T16:21:11.247" v="455" actId="20577"/>
        <pc:sldMkLst>
          <pc:docMk/>
          <pc:sldMk cId="3567994001" sldId="544"/>
        </pc:sldMkLst>
        <pc:spChg chg="mod">
          <ac:chgData name="Sibarama Panigrahi" userId="de46d0d797d55fd7" providerId="LiveId" clId="{C16D1CB0-1F2F-4B1A-939C-A9D4CE04B864}" dt="2026-02-04T16:21:11.247" v="455" actId="20577"/>
          <ac:spMkLst>
            <pc:docMk/>
            <pc:sldMk cId="3567994001" sldId="544"/>
            <ac:spMk id="18" creationId="{00000000-0000-0000-0000-000000000000}"/>
          </ac:spMkLst>
        </pc:spChg>
      </pc:sldChg>
      <pc:sldChg chg="addSp modSp mod modAnim">
        <pc:chgData name="Sibarama Panigrahi" userId="de46d0d797d55fd7" providerId="LiveId" clId="{C16D1CB0-1F2F-4B1A-939C-A9D4CE04B864}" dt="2026-02-04T16:33:41.083" v="580" actId="20577"/>
        <pc:sldMkLst>
          <pc:docMk/>
          <pc:sldMk cId="1558396346" sldId="629"/>
        </pc:sldMkLst>
        <pc:spChg chg="mod">
          <ac:chgData name="Sibarama Panigrahi" userId="de46d0d797d55fd7" providerId="LiveId" clId="{C16D1CB0-1F2F-4B1A-939C-A9D4CE04B864}" dt="2026-02-04T16:23:24.259" v="466" actId="15"/>
          <ac:spMkLst>
            <pc:docMk/>
            <pc:sldMk cId="1558396346" sldId="629"/>
            <ac:spMk id="3" creationId="{AA36458C-CDC1-C2C8-3B80-D7E98B72DDDA}"/>
          </ac:spMkLst>
        </pc:spChg>
        <pc:spChg chg="add mod">
          <ac:chgData name="Sibarama Panigrahi" userId="de46d0d797d55fd7" providerId="LiveId" clId="{C16D1CB0-1F2F-4B1A-939C-A9D4CE04B864}" dt="2026-02-04T16:33:41.083" v="580" actId="20577"/>
          <ac:spMkLst>
            <pc:docMk/>
            <pc:sldMk cId="1558396346" sldId="629"/>
            <ac:spMk id="7" creationId="{81BC446C-2A02-34FB-3A65-E65AFD116A2D}"/>
          </ac:spMkLst>
        </pc:spChg>
      </pc:sldChg>
      <pc:sldChg chg="addSp modSp mod">
        <pc:chgData name="Sibarama Panigrahi" userId="de46d0d797d55fd7" providerId="LiveId" clId="{C16D1CB0-1F2F-4B1A-939C-A9D4CE04B864}" dt="2026-02-04T19:05:44.858" v="2598" actId="20577"/>
        <pc:sldMkLst>
          <pc:docMk/>
          <pc:sldMk cId="4223737820" sldId="630"/>
        </pc:sldMkLst>
        <pc:spChg chg="mod">
          <ac:chgData name="Sibarama Panigrahi" userId="de46d0d797d55fd7" providerId="LiveId" clId="{C16D1CB0-1F2F-4B1A-939C-A9D4CE04B864}" dt="2026-02-04T17:10:20.768" v="1283" actId="20577"/>
          <ac:spMkLst>
            <pc:docMk/>
            <pc:sldMk cId="4223737820" sldId="630"/>
            <ac:spMk id="2" creationId="{336BEE4E-8B6A-1850-DEA0-3002361A5C01}"/>
          </ac:spMkLst>
        </pc:spChg>
        <pc:spChg chg="add mod">
          <ac:chgData name="Sibarama Panigrahi" userId="de46d0d797d55fd7" providerId="LiveId" clId="{C16D1CB0-1F2F-4B1A-939C-A9D4CE04B864}" dt="2026-02-04T19:05:44.858" v="2598" actId="20577"/>
          <ac:spMkLst>
            <pc:docMk/>
            <pc:sldMk cId="4223737820" sldId="630"/>
            <ac:spMk id="7" creationId="{7C5F5942-1809-DF90-B971-02778A3D6ED3}"/>
          </ac:spMkLst>
        </pc:spChg>
      </pc:sldChg>
      <pc:sldChg chg="addSp modSp mod">
        <pc:chgData name="Sibarama Panigrahi" userId="de46d0d797d55fd7" providerId="LiveId" clId="{C16D1CB0-1F2F-4B1A-939C-A9D4CE04B864}" dt="2026-02-04T16:38:28.731" v="684" actId="20577"/>
        <pc:sldMkLst>
          <pc:docMk/>
          <pc:sldMk cId="4135931208" sldId="631"/>
        </pc:sldMkLst>
        <pc:spChg chg="add mod">
          <ac:chgData name="Sibarama Panigrahi" userId="de46d0d797d55fd7" providerId="LiveId" clId="{C16D1CB0-1F2F-4B1A-939C-A9D4CE04B864}" dt="2026-02-04T16:38:28.731" v="684" actId="20577"/>
          <ac:spMkLst>
            <pc:docMk/>
            <pc:sldMk cId="4135931208" sldId="631"/>
            <ac:spMk id="3" creationId="{EA5B8C16-FA05-0ADD-8538-B3CA02D8D25C}"/>
          </ac:spMkLst>
        </pc:spChg>
        <pc:spChg chg="mod">
          <ac:chgData name="Sibarama Panigrahi" userId="de46d0d797d55fd7" providerId="LiveId" clId="{C16D1CB0-1F2F-4B1A-939C-A9D4CE04B864}" dt="2026-02-04T16:37:55.493" v="672" actId="20577"/>
          <ac:spMkLst>
            <pc:docMk/>
            <pc:sldMk cId="4135931208" sldId="631"/>
            <ac:spMk id="9" creationId="{3D69C715-DB34-E73E-1CA1-857455EE1671}"/>
          </ac:spMkLst>
        </pc:spChg>
      </pc:sldChg>
      <pc:sldChg chg="addSp modSp mod modAnim">
        <pc:chgData name="Sibarama Panigrahi" userId="de46d0d797d55fd7" providerId="LiveId" clId="{C16D1CB0-1F2F-4B1A-939C-A9D4CE04B864}" dt="2026-02-04T19:03:12.982" v="2482" actId="20577"/>
        <pc:sldMkLst>
          <pc:docMk/>
          <pc:sldMk cId="3253558468" sldId="632"/>
        </pc:sldMkLst>
        <pc:spChg chg="mod">
          <ac:chgData name="Sibarama Panigrahi" userId="de46d0d797d55fd7" providerId="LiveId" clId="{C16D1CB0-1F2F-4B1A-939C-A9D4CE04B864}" dt="2026-02-04T16:39:15.959" v="689" actId="113"/>
          <ac:spMkLst>
            <pc:docMk/>
            <pc:sldMk cId="3253558468" sldId="632"/>
            <ac:spMk id="3" creationId="{B10768B6-AFEF-1A84-1B87-7E5C93544FB0}"/>
          </ac:spMkLst>
        </pc:spChg>
        <pc:spChg chg="add mod">
          <ac:chgData name="Sibarama Panigrahi" userId="de46d0d797d55fd7" providerId="LiveId" clId="{C16D1CB0-1F2F-4B1A-939C-A9D4CE04B864}" dt="2026-02-04T19:03:12.982" v="2482" actId="20577"/>
          <ac:spMkLst>
            <pc:docMk/>
            <pc:sldMk cId="3253558468" sldId="632"/>
            <ac:spMk id="8" creationId="{47E14FF5-B4E6-5763-1936-2768986DC585}"/>
          </ac:spMkLst>
        </pc:spChg>
      </pc:sldChg>
      <pc:sldChg chg="addSp modSp mod">
        <pc:chgData name="Sibarama Panigrahi" userId="de46d0d797d55fd7" providerId="LiveId" clId="{C16D1CB0-1F2F-4B1A-939C-A9D4CE04B864}" dt="2026-02-04T16:38:16.286" v="681" actId="20577"/>
        <pc:sldMkLst>
          <pc:docMk/>
          <pc:sldMk cId="2754946847" sldId="633"/>
        </pc:sldMkLst>
        <pc:spChg chg="mod">
          <ac:chgData name="Sibarama Panigrahi" userId="de46d0d797d55fd7" providerId="LiveId" clId="{C16D1CB0-1F2F-4B1A-939C-A9D4CE04B864}" dt="2026-02-04T16:31:13.334" v="538" actId="5793"/>
          <ac:spMkLst>
            <pc:docMk/>
            <pc:sldMk cId="2754946847" sldId="633"/>
            <ac:spMk id="3" creationId="{91A2889F-FD51-4623-368F-538C7703F39D}"/>
          </ac:spMkLst>
        </pc:spChg>
        <pc:spChg chg="add mod">
          <ac:chgData name="Sibarama Panigrahi" userId="de46d0d797d55fd7" providerId="LiveId" clId="{C16D1CB0-1F2F-4B1A-939C-A9D4CE04B864}" dt="2026-02-04T16:29:30.052" v="535" actId="207"/>
          <ac:spMkLst>
            <pc:docMk/>
            <pc:sldMk cId="2754946847" sldId="633"/>
            <ac:spMk id="8" creationId="{A7E878B9-A4A0-5BAF-1539-03A3271A9352}"/>
          </ac:spMkLst>
        </pc:spChg>
        <pc:spChg chg="add mod">
          <ac:chgData name="Sibarama Panigrahi" userId="de46d0d797d55fd7" providerId="LiveId" clId="{C16D1CB0-1F2F-4B1A-939C-A9D4CE04B864}" dt="2026-02-04T16:38:16.286" v="681" actId="20577"/>
          <ac:spMkLst>
            <pc:docMk/>
            <pc:sldMk cId="2754946847" sldId="633"/>
            <ac:spMk id="9" creationId="{16C65FD8-A844-2D1B-00DF-65C99D21CDA8}"/>
          </ac:spMkLst>
        </pc:spChg>
        <pc:picChg chg="mod">
          <ac:chgData name="Sibarama Panigrahi" userId="de46d0d797d55fd7" providerId="LiveId" clId="{C16D1CB0-1F2F-4B1A-939C-A9D4CE04B864}" dt="2026-02-04T16:28:15.586" v="522" actId="1035"/>
          <ac:picMkLst>
            <pc:docMk/>
            <pc:sldMk cId="2754946847" sldId="633"/>
            <ac:picMk id="4098" creationId="{00000000-0000-0000-0000-000000000000}"/>
          </ac:picMkLst>
        </pc:picChg>
      </pc:sldChg>
      <pc:sldChg chg="addSp modSp mod ord">
        <pc:chgData name="Sibarama Panigrahi" userId="de46d0d797d55fd7" providerId="LiveId" clId="{C16D1CB0-1F2F-4B1A-939C-A9D4CE04B864}" dt="2026-02-04T19:04:30.332" v="2518" actId="20577"/>
        <pc:sldMkLst>
          <pc:docMk/>
          <pc:sldMk cId="3693306804" sldId="634"/>
        </pc:sldMkLst>
        <pc:spChg chg="mod">
          <ac:chgData name="Sibarama Panigrahi" userId="de46d0d797d55fd7" providerId="LiveId" clId="{C16D1CB0-1F2F-4B1A-939C-A9D4CE04B864}" dt="2026-02-04T16:41:00.351" v="778" actId="20577"/>
          <ac:spMkLst>
            <pc:docMk/>
            <pc:sldMk cId="3693306804" sldId="634"/>
            <ac:spMk id="2" creationId="{3ECD6A36-E67C-3E9D-D2D8-C0F9BA377214}"/>
          </ac:spMkLst>
        </pc:spChg>
        <pc:spChg chg="add mod">
          <ac:chgData name="Sibarama Panigrahi" userId="de46d0d797d55fd7" providerId="LiveId" clId="{C16D1CB0-1F2F-4B1A-939C-A9D4CE04B864}" dt="2026-02-04T16:55:18.288" v="992" actId="2711"/>
          <ac:spMkLst>
            <pc:docMk/>
            <pc:sldMk cId="3693306804" sldId="634"/>
            <ac:spMk id="3" creationId="{5979FCEF-45FC-4536-C7D9-F35E0C5FB7DC}"/>
          </ac:spMkLst>
        </pc:spChg>
        <pc:spChg chg="add mod">
          <ac:chgData name="Sibarama Panigrahi" userId="de46d0d797d55fd7" providerId="LiveId" clId="{C16D1CB0-1F2F-4B1A-939C-A9D4CE04B864}" dt="2026-02-04T19:04:30.332" v="2518" actId="20577"/>
          <ac:spMkLst>
            <pc:docMk/>
            <pc:sldMk cId="3693306804" sldId="634"/>
            <ac:spMk id="8" creationId="{D81BDEC9-98AF-E845-BD34-B5CE552636E1}"/>
          </ac:spMkLst>
        </pc:spChg>
        <pc:picChg chg="mod">
          <ac:chgData name="Sibarama Panigrahi" userId="de46d0d797d55fd7" providerId="LiveId" clId="{C16D1CB0-1F2F-4B1A-939C-A9D4CE04B864}" dt="2026-02-04T16:46:37.126" v="803" actId="1036"/>
          <ac:picMkLst>
            <pc:docMk/>
            <pc:sldMk cId="3693306804" sldId="634"/>
            <ac:picMk id="7" creationId="{65F5AA2F-7118-5EE2-0C77-98ECED56B5CF}"/>
          </ac:picMkLst>
        </pc:picChg>
      </pc:sldChg>
      <pc:sldChg chg="addSp delSp modSp mod addCm">
        <pc:chgData name="Sibarama Panigrahi" userId="de46d0d797d55fd7" providerId="LiveId" clId="{C16D1CB0-1F2F-4B1A-939C-A9D4CE04B864}" dt="2026-02-04T19:06:37.143" v="2616" actId="20577"/>
        <pc:sldMkLst>
          <pc:docMk/>
          <pc:sldMk cId="3385647336" sldId="635"/>
        </pc:sldMkLst>
        <pc:spChg chg="mod">
          <ac:chgData name="Sibarama Panigrahi" userId="de46d0d797d55fd7" providerId="LiveId" clId="{C16D1CB0-1F2F-4B1A-939C-A9D4CE04B864}" dt="2026-02-04T17:09:08.052" v="1247"/>
          <ac:spMkLst>
            <pc:docMk/>
            <pc:sldMk cId="3385647336" sldId="635"/>
            <ac:spMk id="2" creationId="{52C5F1FF-F35C-E6FA-0A37-E3D0D09A3FE7}"/>
          </ac:spMkLst>
        </pc:spChg>
        <pc:spChg chg="del mod">
          <ac:chgData name="Sibarama Panigrahi" userId="de46d0d797d55fd7" providerId="LiveId" clId="{C16D1CB0-1F2F-4B1A-939C-A9D4CE04B864}" dt="2026-02-04T17:16:02.458" v="1301" actId="1032"/>
          <ac:spMkLst>
            <pc:docMk/>
            <pc:sldMk cId="3385647336" sldId="635"/>
            <ac:spMk id="3" creationId="{C7BE529E-B3D6-68DE-E568-2CDE8208D70E}"/>
          </ac:spMkLst>
        </pc:spChg>
        <pc:spChg chg="add mod">
          <ac:chgData name="Sibarama Panigrahi" userId="de46d0d797d55fd7" providerId="LiveId" clId="{C16D1CB0-1F2F-4B1A-939C-A9D4CE04B864}" dt="2026-02-04T17:22:03.718" v="1420" actId="2711"/>
          <ac:spMkLst>
            <pc:docMk/>
            <pc:sldMk cId="3385647336" sldId="635"/>
            <ac:spMk id="8" creationId="{FB3CD82F-20A4-F18C-FE77-F550110BD4B5}"/>
          </ac:spMkLst>
        </pc:spChg>
        <pc:spChg chg="add mod">
          <ac:chgData name="Sibarama Panigrahi" userId="de46d0d797d55fd7" providerId="LiveId" clId="{C16D1CB0-1F2F-4B1A-939C-A9D4CE04B864}" dt="2026-02-04T17:22:03.718" v="1420" actId="2711"/>
          <ac:spMkLst>
            <pc:docMk/>
            <pc:sldMk cId="3385647336" sldId="635"/>
            <ac:spMk id="9" creationId="{1F416A93-91B8-2FF9-2E1D-DD7706E228FE}"/>
          </ac:spMkLst>
        </pc:spChg>
        <pc:spChg chg="add mod">
          <ac:chgData name="Sibarama Panigrahi" userId="de46d0d797d55fd7" providerId="LiveId" clId="{C16D1CB0-1F2F-4B1A-939C-A9D4CE04B864}" dt="2026-02-04T17:26:50.490" v="1425" actId="1076"/>
          <ac:spMkLst>
            <pc:docMk/>
            <pc:sldMk cId="3385647336" sldId="635"/>
            <ac:spMk id="10" creationId="{8D80917F-EDE9-C35A-47D6-4B3A5AC65EAF}"/>
          </ac:spMkLst>
        </pc:spChg>
        <pc:spChg chg="add mod">
          <ac:chgData name="Sibarama Panigrahi" userId="de46d0d797d55fd7" providerId="LiveId" clId="{C16D1CB0-1F2F-4B1A-939C-A9D4CE04B864}" dt="2026-02-04T19:06:37.143" v="2616" actId="20577"/>
          <ac:spMkLst>
            <pc:docMk/>
            <pc:sldMk cId="3385647336" sldId="635"/>
            <ac:spMk id="11" creationId="{E7C66DA4-F936-3416-74DC-454A42792B47}"/>
          </ac:spMkLst>
        </pc:spChg>
        <pc:graphicFrameChg chg="add mod modGraphic">
          <ac:chgData name="Sibarama Panigrahi" userId="de46d0d797d55fd7" providerId="LiveId" clId="{C16D1CB0-1F2F-4B1A-939C-A9D4CE04B864}" dt="2026-02-04T17:22:15.083" v="1422" actId="113"/>
          <ac:graphicFrameMkLst>
            <pc:docMk/>
            <pc:sldMk cId="3385647336" sldId="635"/>
            <ac:graphicFrameMk id="7" creationId="{9ADF4DDE-D8AC-3EC5-B11F-D04EDB1087BC}"/>
          </ac:graphicFrameMkLst>
        </pc:graphicFrameChg>
      </pc:sldChg>
      <pc:sldChg chg="del">
        <pc:chgData name="Sibarama Panigrahi" userId="de46d0d797d55fd7" providerId="LiveId" clId="{C16D1CB0-1F2F-4B1A-939C-A9D4CE04B864}" dt="2026-02-04T17:55:49.999" v="1609" actId="47"/>
        <pc:sldMkLst>
          <pc:docMk/>
          <pc:sldMk cId="3976380291" sldId="648"/>
        </pc:sldMkLst>
      </pc:sldChg>
      <pc:sldChg chg="del">
        <pc:chgData name="Sibarama Panigrahi" userId="de46d0d797d55fd7" providerId="LiveId" clId="{C16D1CB0-1F2F-4B1A-939C-A9D4CE04B864}" dt="2026-02-04T17:55:53.545" v="1616" actId="47"/>
        <pc:sldMkLst>
          <pc:docMk/>
          <pc:sldMk cId="2260530530" sldId="654"/>
        </pc:sldMkLst>
      </pc:sldChg>
      <pc:sldChg chg="del">
        <pc:chgData name="Sibarama Panigrahi" userId="de46d0d797d55fd7" providerId="LiveId" clId="{C16D1CB0-1F2F-4B1A-939C-A9D4CE04B864}" dt="2026-02-04T17:55:46.796" v="1596" actId="47"/>
        <pc:sldMkLst>
          <pc:docMk/>
          <pc:sldMk cId="2512285430" sldId="678"/>
        </pc:sldMkLst>
      </pc:sldChg>
      <pc:sldChg chg="del">
        <pc:chgData name="Sibarama Panigrahi" userId="de46d0d797d55fd7" providerId="LiveId" clId="{C16D1CB0-1F2F-4B1A-939C-A9D4CE04B864}" dt="2026-02-04T17:55:47.068" v="1597" actId="47"/>
        <pc:sldMkLst>
          <pc:docMk/>
          <pc:sldMk cId="1668244794" sldId="679"/>
        </pc:sldMkLst>
      </pc:sldChg>
      <pc:sldChg chg="del">
        <pc:chgData name="Sibarama Panigrahi" userId="de46d0d797d55fd7" providerId="LiveId" clId="{C16D1CB0-1F2F-4B1A-939C-A9D4CE04B864}" dt="2026-02-04T17:55:47.316" v="1598" actId="47"/>
        <pc:sldMkLst>
          <pc:docMk/>
          <pc:sldMk cId="2308617501" sldId="680"/>
        </pc:sldMkLst>
      </pc:sldChg>
      <pc:sldChg chg="del">
        <pc:chgData name="Sibarama Panigrahi" userId="de46d0d797d55fd7" providerId="LiveId" clId="{C16D1CB0-1F2F-4B1A-939C-A9D4CE04B864}" dt="2026-02-04T17:55:47.512" v="1599" actId="47"/>
        <pc:sldMkLst>
          <pc:docMk/>
          <pc:sldMk cId="575794737" sldId="681"/>
        </pc:sldMkLst>
      </pc:sldChg>
      <pc:sldChg chg="del">
        <pc:chgData name="Sibarama Panigrahi" userId="de46d0d797d55fd7" providerId="LiveId" clId="{C16D1CB0-1F2F-4B1A-939C-A9D4CE04B864}" dt="2026-02-04T17:55:47.703" v="1600" actId="47"/>
        <pc:sldMkLst>
          <pc:docMk/>
          <pc:sldMk cId="3788775424" sldId="682"/>
        </pc:sldMkLst>
      </pc:sldChg>
      <pc:sldChg chg="del">
        <pc:chgData name="Sibarama Panigrahi" userId="de46d0d797d55fd7" providerId="LiveId" clId="{C16D1CB0-1F2F-4B1A-939C-A9D4CE04B864}" dt="2026-02-04T17:55:47.928" v="1601" actId="47"/>
        <pc:sldMkLst>
          <pc:docMk/>
          <pc:sldMk cId="3788775424" sldId="683"/>
        </pc:sldMkLst>
      </pc:sldChg>
      <pc:sldChg chg="del">
        <pc:chgData name="Sibarama Panigrahi" userId="de46d0d797d55fd7" providerId="LiveId" clId="{C16D1CB0-1F2F-4B1A-939C-A9D4CE04B864}" dt="2026-02-04T17:55:48.540" v="1602" actId="47"/>
        <pc:sldMkLst>
          <pc:docMk/>
          <pc:sldMk cId="3788775424" sldId="684"/>
        </pc:sldMkLst>
      </pc:sldChg>
      <pc:sldChg chg="del">
        <pc:chgData name="Sibarama Panigrahi" userId="de46d0d797d55fd7" providerId="LiveId" clId="{C16D1CB0-1F2F-4B1A-939C-A9D4CE04B864}" dt="2026-02-04T17:55:48.777" v="1603" actId="47"/>
        <pc:sldMkLst>
          <pc:docMk/>
          <pc:sldMk cId="2423786996" sldId="685"/>
        </pc:sldMkLst>
      </pc:sldChg>
      <pc:sldChg chg="del">
        <pc:chgData name="Sibarama Panigrahi" userId="de46d0d797d55fd7" providerId="LiveId" clId="{C16D1CB0-1F2F-4B1A-939C-A9D4CE04B864}" dt="2026-02-04T17:55:48.984" v="1604" actId="47"/>
        <pc:sldMkLst>
          <pc:docMk/>
          <pc:sldMk cId="2423786996" sldId="686"/>
        </pc:sldMkLst>
      </pc:sldChg>
      <pc:sldChg chg="del">
        <pc:chgData name="Sibarama Panigrahi" userId="de46d0d797d55fd7" providerId="LiveId" clId="{C16D1CB0-1F2F-4B1A-939C-A9D4CE04B864}" dt="2026-02-04T17:55:49.182" v="1605" actId="47"/>
        <pc:sldMkLst>
          <pc:docMk/>
          <pc:sldMk cId="3587770302" sldId="687"/>
        </pc:sldMkLst>
      </pc:sldChg>
      <pc:sldChg chg="del">
        <pc:chgData name="Sibarama Panigrahi" userId="de46d0d797d55fd7" providerId="LiveId" clId="{C16D1CB0-1F2F-4B1A-939C-A9D4CE04B864}" dt="2026-02-04T17:55:49.370" v="1606" actId="47"/>
        <pc:sldMkLst>
          <pc:docMk/>
          <pc:sldMk cId="2567733857" sldId="688"/>
        </pc:sldMkLst>
      </pc:sldChg>
      <pc:sldChg chg="del">
        <pc:chgData name="Sibarama Panigrahi" userId="de46d0d797d55fd7" providerId="LiveId" clId="{C16D1CB0-1F2F-4B1A-939C-A9D4CE04B864}" dt="2026-02-04T17:55:49.587" v="1607" actId="47"/>
        <pc:sldMkLst>
          <pc:docMk/>
          <pc:sldMk cId="3143361428" sldId="689"/>
        </pc:sldMkLst>
      </pc:sldChg>
      <pc:sldChg chg="del">
        <pc:chgData name="Sibarama Panigrahi" userId="de46d0d797d55fd7" providerId="LiveId" clId="{C16D1CB0-1F2F-4B1A-939C-A9D4CE04B864}" dt="2026-02-04T17:55:49.791" v="1608" actId="47"/>
        <pc:sldMkLst>
          <pc:docMk/>
          <pc:sldMk cId="3143361428" sldId="690"/>
        </pc:sldMkLst>
      </pc:sldChg>
      <pc:sldChg chg="del">
        <pc:chgData name="Sibarama Panigrahi" userId="de46d0d797d55fd7" providerId="LiveId" clId="{C16D1CB0-1F2F-4B1A-939C-A9D4CE04B864}" dt="2026-02-04T17:55:50.209" v="1610" actId="47"/>
        <pc:sldMkLst>
          <pc:docMk/>
          <pc:sldMk cId="1716249017" sldId="691"/>
        </pc:sldMkLst>
      </pc:sldChg>
      <pc:sldChg chg="del">
        <pc:chgData name="Sibarama Panigrahi" userId="de46d0d797d55fd7" providerId="LiveId" clId="{C16D1CB0-1F2F-4B1A-939C-A9D4CE04B864}" dt="2026-02-04T17:55:50.660" v="1611" actId="47"/>
        <pc:sldMkLst>
          <pc:docMk/>
          <pc:sldMk cId="1716249017" sldId="692"/>
        </pc:sldMkLst>
      </pc:sldChg>
      <pc:sldChg chg="del">
        <pc:chgData name="Sibarama Panigrahi" userId="de46d0d797d55fd7" providerId="LiveId" clId="{C16D1CB0-1F2F-4B1A-939C-A9D4CE04B864}" dt="2026-02-04T17:55:51.055" v="1612" actId="47"/>
        <pc:sldMkLst>
          <pc:docMk/>
          <pc:sldMk cId="539245318" sldId="693"/>
        </pc:sldMkLst>
      </pc:sldChg>
      <pc:sldChg chg="del">
        <pc:chgData name="Sibarama Panigrahi" userId="de46d0d797d55fd7" providerId="LiveId" clId="{C16D1CB0-1F2F-4B1A-939C-A9D4CE04B864}" dt="2026-02-04T17:55:51.459" v="1613" actId="47"/>
        <pc:sldMkLst>
          <pc:docMk/>
          <pc:sldMk cId="2058739151" sldId="694"/>
        </pc:sldMkLst>
      </pc:sldChg>
      <pc:sldChg chg="del">
        <pc:chgData name="Sibarama Panigrahi" userId="de46d0d797d55fd7" providerId="LiveId" clId="{C16D1CB0-1F2F-4B1A-939C-A9D4CE04B864}" dt="2026-02-04T17:55:51.893" v="1614" actId="47"/>
        <pc:sldMkLst>
          <pc:docMk/>
          <pc:sldMk cId="2058739151" sldId="695"/>
        </pc:sldMkLst>
      </pc:sldChg>
      <pc:sldChg chg="del">
        <pc:chgData name="Sibarama Panigrahi" userId="de46d0d797d55fd7" providerId="LiveId" clId="{C16D1CB0-1F2F-4B1A-939C-A9D4CE04B864}" dt="2026-02-04T17:55:53.081" v="1615" actId="47"/>
        <pc:sldMkLst>
          <pc:docMk/>
          <pc:sldMk cId="2058739151" sldId="696"/>
        </pc:sldMkLst>
      </pc:sldChg>
      <pc:sldChg chg="del">
        <pc:chgData name="Sibarama Panigrahi" userId="de46d0d797d55fd7" providerId="LiveId" clId="{C16D1CB0-1F2F-4B1A-939C-A9D4CE04B864}" dt="2026-02-04T17:55:53.930" v="1617" actId="47"/>
        <pc:sldMkLst>
          <pc:docMk/>
          <pc:sldMk cId="2058739151" sldId="697"/>
        </pc:sldMkLst>
      </pc:sldChg>
      <pc:sldChg chg="del">
        <pc:chgData name="Sibarama Panigrahi" userId="de46d0d797d55fd7" providerId="LiveId" clId="{C16D1CB0-1F2F-4B1A-939C-A9D4CE04B864}" dt="2026-02-04T17:55:54.458" v="1618" actId="47"/>
        <pc:sldMkLst>
          <pc:docMk/>
          <pc:sldMk cId="2058739151" sldId="698"/>
        </pc:sldMkLst>
      </pc:sldChg>
      <pc:sldChg chg="del">
        <pc:chgData name="Sibarama Panigrahi" userId="de46d0d797d55fd7" providerId="LiveId" clId="{C16D1CB0-1F2F-4B1A-939C-A9D4CE04B864}" dt="2026-02-04T17:55:54.880" v="1619" actId="47"/>
        <pc:sldMkLst>
          <pc:docMk/>
          <pc:sldMk cId="2058739151" sldId="699"/>
        </pc:sldMkLst>
      </pc:sldChg>
      <pc:sldChg chg="del">
        <pc:chgData name="Sibarama Panigrahi" userId="de46d0d797d55fd7" providerId="LiveId" clId="{C16D1CB0-1F2F-4B1A-939C-A9D4CE04B864}" dt="2026-02-04T17:55:55.262" v="1620" actId="47"/>
        <pc:sldMkLst>
          <pc:docMk/>
          <pc:sldMk cId="2058739151" sldId="700"/>
        </pc:sldMkLst>
      </pc:sldChg>
      <pc:sldChg chg="del">
        <pc:chgData name="Sibarama Panigrahi" userId="de46d0d797d55fd7" providerId="LiveId" clId="{C16D1CB0-1F2F-4B1A-939C-A9D4CE04B864}" dt="2026-02-04T17:55:55.683" v="1621" actId="47"/>
        <pc:sldMkLst>
          <pc:docMk/>
          <pc:sldMk cId="2058739151" sldId="701"/>
        </pc:sldMkLst>
      </pc:sldChg>
      <pc:sldChg chg="del">
        <pc:chgData name="Sibarama Panigrahi" userId="de46d0d797d55fd7" providerId="LiveId" clId="{C16D1CB0-1F2F-4B1A-939C-A9D4CE04B864}" dt="2026-02-04T17:55:56.206" v="1622" actId="47"/>
        <pc:sldMkLst>
          <pc:docMk/>
          <pc:sldMk cId="2058739151" sldId="702"/>
        </pc:sldMkLst>
      </pc:sldChg>
      <pc:sldChg chg="del">
        <pc:chgData name="Sibarama Panigrahi" userId="de46d0d797d55fd7" providerId="LiveId" clId="{C16D1CB0-1F2F-4B1A-939C-A9D4CE04B864}" dt="2026-02-04T17:55:56.608" v="1623" actId="47"/>
        <pc:sldMkLst>
          <pc:docMk/>
          <pc:sldMk cId="2058739151" sldId="703"/>
        </pc:sldMkLst>
      </pc:sldChg>
      <pc:sldChg chg="del">
        <pc:chgData name="Sibarama Panigrahi" userId="de46d0d797d55fd7" providerId="LiveId" clId="{C16D1CB0-1F2F-4B1A-939C-A9D4CE04B864}" dt="2026-02-04T17:55:57.196" v="1624" actId="47"/>
        <pc:sldMkLst>
          <pc:docMk/>
          <pc:sldMk cId="2058739151" sldId="704"/>
        </pc:sldMkLst>
      </pc:sldChg>
      <pc:sldChg chg="del">
        <pc:chgData name="Sibarama Panigrahi" userId="de46d0d797d55fd7" providerId="LiveId" clId="{C16D1CB0-1F2F-4B1A-939C-A9D4CE04B864}" dt="2026-02-04T17:55:57.441" v="1625" actId="47"/>
        <pc:sldMkLst>
          <pc:docMk/>
          <pc:sldMk cId="2058739151" sldId="705"/>
        </pc:sldMkLst>
      </pc:sldChg>
      <pc:sldChg chg="del">
        <pc:chgData name="Sibarama Panigrahi" userId="de46d0d797d55fd7" providerId="LiveId" clId="{C16D1CB0-1F2F-4B1A-939C-A9D4CE04B864}" dt="2026-02-04T17:55:57.678" v="1626" actId="47"/>
        <pc:sldMkLst>
          <pc:docMk/>
          <pc:sldMk cId="2058739151" sldId="706"/>
        </pc:sldMkLst>
      </pc:sldChg>
      <pc:sldChg chg="del">
        <pc:chgData name="Sibarama Panigrahi" userId="de46d0d797d55fd7" providerId="LiveId" clId="{C16D1CB0-1F2F-4B1A-939C-A9D4CE04B864}" dt="2026-02-04T17:55:57.904" v="1627" actId="47"/>
        <pc:sldMkLst>
          <pc:docMk/>
          <pc:sldMk cId="2058739151" sldId="707"/>
        </pc:sldMkLst>
      </pc:sldChg>
      <pc:sldChg chg="del">
        <pc:chgData name="Sibarama Panigrahi" userId="de46d0d797d55fd7" providerId="LiveId" clId="{C16D1CB0-1F2F-4B1A-939C-A9D4CE04B864}" dt="2026-02-04T17:55:58.119" v="1628" actId="47"/>
        <pc:sldMkLst>
          <pc:docMk/>
          <pc:sldMk cId="2058739151" sldId="708"/>
        </pc:sldMkLst>
      </pc:sldChg>
      <pc:sldChg chg="del">
        <pc:chgData name="Sibarama Panigrahi" userId="de46d0d797d55fd7" providerId="LiveId" clId="{C16D1CB0-1F2F-4B1A-939C-A9D4CE04B864}" dt="2026-02-04T17:55:58.335" v="1629" actId="47"/>
        <pc:sldMkLst>
          <pc:docMk/>
          <pc:sldMk cId="2058739151" sldId="709"/>
        </pc:sldMkLst>
      </pc:sldChg>
      <pc:sldChg chg="del">
        <pc:chgData name="Sibarama Panigrahi" userId="de46d0d797d55fd7" providerId="LiveId" clId="{C16D1CB0-1F2F-4B1A-939C-A9D4CE04B864}" dt="2026-02-04T17:55:58.547" v="1630" actId="47"/>
        <pc:sldMkLst>
          <pc:docMk/>
          <pc:sldMk cId="2058739151" sldId="710"/>
        </pc:sldMkLst>
      </pc:sldChg>
      <pc:sldChg chg="del">
        <pc:chgData name="Sibarama Panigrahi" userId="de46d0d797d55fd7" providerId="LiveId" clId="{C16D1CB0-1F2F-4B1A-939C-A9D4CE04B864}" dt="2026-02-04T17:55:58.769" v="1631" actId="47"/>
        <pc:sldMkLst>
          <pc:docMk/>
          <pc:sldMk cId="2058739151" sldId="711"/>
        </pc:sldMkLst>
      </pc:sldChg>
      <pc:sldChg chg="del">
        <pc:chgData name="Sibarama Panigrahi" userId="de46d0d797d55fd7" providerId="LiveId" clId="{C16D1CB0-1F2F-4B1A-939C-A9D4CE04B864}" dt="2026-02-04T17:55:58.959" v="1632" actId="47"/>
        <pc:sldMkLst>
          <pc:docMk/>
          <pc:sldMk cId="2058739151" sldId="712"/>
        </pc:sldMkLst>
      </pc:sldChg>
      <pc:sldChg chg="del">
        <pc:chgData name="Sibarama Panigrahi" userId="de46d0d797d55fd7" providerId="LiveId" clId="{C16D1CB0-1F2F-4B1A-939C-A9D4CE04B864}" dt="2026-02-04T17:55:59.166" v="1633" actId="47"/>
        <pc:sldMkLst>
          <pc:docMk/>
          <pc:sldMk cId="2058739151" sldId="713"/>
        </pc:sldMkLst>
      </pc:sldChg>
      <pc:sldChg chg="del">
        <pc:chgData name="Sibarama Panigrahi" userId="de46d0d797d55fd7" providerId="LiveId" clId="{C16D1CB0-1F2F-4B1A-939C-A9D4CE04B864}" dt="2026-02-04T17:55:59.961" v="1634" actId="47"/>
        <pc:sldMkLst>
          <pc:docMk/>
          <pc:sldMk cId="2058739151" sldId="714"/>
        </pc:sldMkLst>
      </pc:sldChg>
      <pc:sldChg chg="del">
        <pc:chgData name="Sibarama Panigrahi" userId="de46d0d797d55fd7" providerId="LiveId" clId="{C16D1CB0-1F2F-4B1A-939C-A9D4CE04B864}" dt="2026-02-04T17:56:00.579" v="1635" actId="47"/>
        <pc:sldMkLst>
          <pc:docMk/>
          <pc:sldMk cId="2058739151" sldId="715"/>
        </pc:sldMkLst>
      </pc:sldChg>
      <pc:sldChg chg="del">
        <pc:chgData name="Sibarama Panigrahi" userId="de46d0d797d55fd7" providerId="LiveId" clId="{C16D1CB0-1F2F-4B1A-939C-A9D4CE04B864}" dt="2026-02-04T17:56:01.072" v="1636" actId="47"/>
        <pc:sldMkLst>
          <pc:docMk/>
          <pc:sldMk cId="2058739151" sldId="716"/>
        </pc:sldMkLst>
      </pc:sldChg>
      <pc:sldChg chg="del">
        <pc:chgData name="Sibarama Panigrahi" userId="de46d0d797d55fd7" providerId="LiveId" clId="{C16D1CB0-1F2F-4B1A-939C-A9D4CE04B864}" dt="2026-02-04T17:56:01.551" v="1637" actId="47"/>
        <pc:sldMkLst>
          <pc:docMk/>
          <pc:sldMk cId="2058739151" sldId="717"/>
        </pc:sldMkLst>
      </pc:sldChg>
      <pc:sldChg chg="del">
        <pc:chgData name="Sibarama Panigrahi" userId="de46d0d797d55fd7" providerId="LiveId" clId="{C16D1CB0-1F2F-4B1A-939C-A9D4CE04B864}" dt="2026-02-04T17:56:02.119" v="1638" actId="47"/>
        <pc:sldMkLst>
          <pc:docMk/>
          <pc:sldMk cId="2058739151" sldId="718"/>
        </pc:sldMkLst>
      </pc:sldChg>
      <pc:sldChg chg="del">
        <pc:chgData name="Sibarama Panigrahi" userId="de46d0d797d55fd7" providerId="LiveId" clId="{C16D1CB0-1F2F-4B1A-939C-A9D4CE04B864}" dt="2026-02-04T17:56:02.967" v="1639" actId="47"/>
        <pc:sldMkLst>
          <pc:docMk/>
          <pc:sldMk cId="2058739151" sldId="719"/>
        </pc:sldMkLst>
      </pc:sldChg>
      <pc:sldChg chg="del">
        <pc:chgData name="Sibarama Panigrahi" userId="de46d0d797d55fd7" providerId="LiveId" clId="{C16D1CB0-1F2F-4B1A-939C-A9D4CE04B864}" dt="2026-02-04T17:59:10.157" v="1799" actId="47"/>
        <pc:sldMkLst>
          <pc:docMk/>
          <pc:sldMk cId="2101807469" sldId="720"/>
        </pc:sldMkLst>
      </pc:sldChg>
      <pc:sldChg chg="addSp modSp mod">
        <pc:chgData name="Sibarama Panigrahi" userId="de46d0d797d55fd7" providerId="LiveId" clId="{C16D1CB0-1F2F-4B1A-939C-A9D4CE04B864}" dt="2026-02-04T16:32:21.877" v="550" actId="20577"/>
        <pc:sldMkLst>
          <pc:docMk/>
          <pc:sldMk cId="3956513955" sldId="726"/>
        </pc:sldMkLst>
        <pc:spChg chg="add mod">
          <ac:chgData name="Sibarama Panigrahi" userId="de46d0d797d55fd7" providerId="LiveId" clId="{C16D1CB0-1F2F-4B1A-939C-A9D4CE04B864}" dt="2026-02-04T16:32:21.877" v="550" actId="20577"/>
          <ac:spMkLst>
            <pc:docMk/>
            <pc:sldMk cId="3956513955" sldId="726"/>
            <ac:spMk id="8" creationId="{6533B3AA-9CDF-298B-6F71-0D4E0462EF9E}"/>
          </ac:spMkLst>
        </pc:spChg>
      </pc:sldChg>
      <pc:sldChg chg="addSp modSp mod modAnim">
        <pc:chgData name="Sibarama Panigrahi" userId="de46d0d797d55fd7" providerId="LiveId" clId="{C16D1CB0-1F2F-4B1A-939C-A9D4CE04B864}" dt="2026-02-04T20:56:52.672" v="4816"/>
        <pc:sldMkLst>
          <pc:docMk/>
          <pc:sldMk cId="252927689" sldId="727"/>
        </pc:sldMkLst>
        <pc:spChg chg="add mod">
          <ac:chgData name="Sibarama Panigrahi" userId="de46d0d797d55fd7" providerId="LiveId" clId="{C16D1CB0-1F2F-4B1A-939C-A9D4CE04B864}" dt="2026-02-04T19:08:08.373" v="2659" actId="20577"/>
          <ac:spMkLst>
            <pc:docMk/>
            <pc:sldMk cId="252927689" sldId="727"/>
            <ac:spMk id="5" creationId="{B14D69E1-574A-5F3D-36F4-81F10CDD018C}"/>
          </ac:spMkLst>
        </pc:spChg>
        <pc:spChg chg="mod">
          <ac:chgData name="Sibarama Panigrahi" userId="de46d0d797d55fd7" providerId="LiveId" clId="{C16D1CB0-1F2F-4B1A-939C-A9D4CE04B864}" dt="2026-02-04T18:03:22.597" v="1811" actId="20577"/>
          <ac:spMkLst>
            <pc:docMk/>
            <pc:sldMk cId="252927689" sldId="727"/>
            <ac:spMk id="14338" creationId="{A5B12A54-DA82-0CB9-0356-DAA0E0F5FC16}"/>
          </ac:spMkLst>
        </pc:spChg>
        <pc:spChg chg="mod">
          <ac:chgData name="Sibarama Panigrahi" userId="de46d0d797d55fd7" providerId="LiveId" clId="{C16D1CB0-1F2F-4B1A-939C-A9D4CE04B864}" dt="2026-02-04T18:10:29.401" v="1932" actId="20577"/>
          <ac:spMkLst>
            <pc:docMk/>
            <pc:sldMk cId="252927689" sldId="727"/>
            <ac:spMk id="14339" creationId="{ED66E2BE-47BE-9392-F4EA-45D002CDA05D}"/>
          </ac:spMkLst>
        </pc:spChg>
        <pc:picChg chg="add mod">
          <ac:chgData name="Sibarama Panigrahi" userId="de46d0d797d55fd7" providerId="LiveId" clId="{C16D1CB0-1F2F-4B1A-939C-A9D4CE04B864}" dt="2026-02-04T18:09:26.702" v="1927" actId="1076"/>
          <ac:picMkLst>
            <pc:docMk/>
            <pc:sldMk cId="252927689" sldId="727"/>
            <ac:picMk id="13314" creationId="{C5C1DF1A-2100-4E1A-51DF-CA4452630743}"/>
          </ac:picMkLst>
        </pc:picChg>
        <pc:picChg chg="add mod">
          <ac:chgData name="Sibarama Panigrahi" userId="de46d0d797d55fd7" providerId="LiveId" clId="{C16D1CB0-1F2F-4B1A-939C-A9D4CE04B864}" dt="2026-02-04T18:09:55.387" v="1929" actId="1076"/>
          <ac:picMkLst>
            <pc:docMk/>
            <pc:sldMk cId="252927689" sldId="727"/>
            <ac:picMk id="13316" creationId="{ED2A947A-0F08-A132-18CC-0B847C603E74}"/>
          </ac:picMkLst>
        </pc:picChg>
        <pc:picChg chg="add mod">
          <ac:chgData name="Sibarama Panigrahi" userId="de46d0d797d55fd7" providerId="LiveId" clId="{C16D1CB0-1F2F-4B1A-939C-A9D4CE04B864}" dt="2026-02-04T18:10:24.908" v="1931" actId="1076"/>
          <ac:picMkLst>
            <pc:docMk/>
            <pc:sldMk cId="252927689" sldId="727"/>
            <ac:picMk id="13318" creationId="{B92B339B-9C07-D0CC-550B-BCE7F2EB920F}"/>
          </ac:picMkLst>
        </pc:picChg>
      </pc:sldChg>
      <pc:sldChg chg="addSp delSp modSp mod modAnim">
        <pc:chgData name="Sibarama Panigrahi" userId="de46d0d797d55fd7" providerId="LiveId" clId="{C16D1CB0-1F2F-4B1A-939C-A9D4CE04B864}" dt="2026-02-04T19:08:32.410" v="2676" actId="20577"/>
        <pc:sldMkLst>
          <pc:docMk/>
          <pc:sldMk cId="2113277360" sldId="728"/>
        </pc:sldMkLst>
        <pc:spChg chg="add mod">
          <ac:chgData name="Sibarama Panigrahi" userId="de46d0d797d55fd7" providerId="LiveId" clId="{C16D1CB0-1F2F-4B1A-939C-A9D4CE04B864}" dt="2026-02-04T18:14:54.316" v="2028" actId="14100"/>
          <ac:spMkLst>
            <pc:docMk/>
            <pc:sldMk cId="2113277360" sldId="728"/>
            <ac:spMk id="12" creationId="{D2117C89-746F-2671-FEC3-A54B5127B97A}"/>
          </ac:spMkLst>
        </pc:spChg>
        <pc:spChg chg="add mod">
          <ac:chgData name="Sibarama Panigrahi" userId="de46d0d797d55fd7" providerId="LiveId" clId="{C16D1CB0-1F2F-4B1A-939C-A9D4CE04B864}" dt="2026-02-04T18:16:21.687" v="2084" actId="1036"/>
          <ac:spMkLst>
            <pc:docMk/>
            <pc:sldMk cId="2113277360" sldId="728"/>
            <ac:spMk id="13" creationId="{020D6906-0007-B8E7-85F5-4B7331EC0AF6}"/>
          </ac:spMkLst>
        </pc:spChg>
        <pc:spChg chg="add mod">
          <ac:chgData name="Sibarama Panigrahi" userId="de46d0d797d55fd7" providerId="LiveId" clId="{C16D1CB0-1F2F-4B1A-939C-A9D4CE04B864}" dt="2026-02-04T19:08:32.410" v="2676" actId="20577"/>
          <ac:spMkLst>
            <pc:docMk/>
            <pc:sldMk cId="2113277360" sldId="728"/>
            <ac:spMk id="14" creationId="{52D8A149-50C9-7346-9DF9-3F069E499CB8}"/>
          </ac:spMkLst>
        </pc:spChg>
        <pc:spChg chg="mod">
          <ac:chgData name="Sibarama Panigrahi" userId="de46d0d797d55fd7" providerId="LiveId" clId="{C16D1CB0-1F2F-4B1A-939C-A9D4CE04B864}" dt="2026-02-04T18:10:42.198" v="1944" actId="20577"/>
          <ac:spMkLst>
            <pc:docMk/>
            <pc:sldMk cId="2113277360" sldId="728"/>
            <ac:spMk id="15362" creationId="{7A8FA573-0810-8D6C-6088-27518B7631BA}"/>
          </ac:spMkLst>
        </pc:spChg>
        <pc:picChg chg="add mod">
          <ac:chgData name="Sibarama Panigrahi" userId="de46d0d797d55fd7" providerId="LiveId" clId="{C16D1CB0-1F2F-4B1A-939C-A9D4CE04B864}" dt="2026-02-04T18:13:32.801" v="1979" actId="1035"/>
          <ac:picMkLst>
            <pc:docMk/>
            <pc:sldMk cId="2113277360" sldId="728"/>
            <ac:picMk id="6" creationId="{000293E3-13B2-4206-5FAC-A318049A3D64}"/>
          </ac:picMkLst>
        </pc:picChg>
        <pc:picChg chg="add mod">
          <ac:chgData name="Sibarama Panigrahi" userId="de46d0d797d55fd7" providerId="LiveId" clId="{C16D1CB0-1F2F-4B1A-939C-A9D4CE04B864}" dt="2026-02-04T18:13:38.732" v="2007" actId="1035"/>
          <ac:picMkLst>
            <pc:docMk/>
            <pc:sldMk cId="2113277360" sldId="728"/>
            <ac:picMk id="8" creationId="{E29CD358-CA21-BCFC-4DAE-90F1E296ED57}"/>
          </ac:picMkLst>
        </pc:picChg>
        <pc:picChg chg="del">
          <ac:chgData name="Sibarama Panigrahi" userId="de46d0d797d55fd7" providerId="LiveId" clId="{C16D1CB0-1F2F-4B1A-939C-A9D4CE04B864}" dt="2026-02-04T18:11:17.506" v="1945" actId="478"/>
          <ac:picMkLst>
            <pc:docMk/>
            <pc:sldMk cId="2113277360" sldId="728"/>
            <ac:picMk id="15363" creationId="{21308C52-BDED-9E69-0C22-83F940522042}"/>
          </ac:picMkLst>
        </pc:picChg>
        <pc:cxnChg chg="add mod">
          <ac:chgData name="Sibarama Panigrahi" userId="de46d0d797d55fd7" providerId="LiveId" clId="{C16D1CB0-1F2F-4B1A-939C-A9D4CE04B864}" dt="2026-02-04T18:13:46.458" v="2008" actId="14100"/>
          <ac:cxnSpMkLst>
            <pc:docMk/>
            <pc:sldMk cId="2113277360" sldId="728"/>
            <ac:cxnSpMk id="10" creationId="{0B8E0856-922A-B727-02BD-024B7BD6EEDE}"/>
          </ac:cxnSpMkLst>
        </pc:cxnChg>
      </pc:sldChg>
      <pc:sldChg chg="del">
        <pc:chgData name="Sibarama Panigrahi" userId="de46d0d797d55fd7" providerId="LiveId" clId="{C16D1CB0-1F2F-4B1A-939C-A9D4CE04B864}" dt="2026-02-04T18:15:28.816" v="2029" actId="47"/>
        <pc:sldMkLst>
          <pc:docMk/>
          <pc:sldMk cId="228698805" sldId="729"/>
        </pc:sldMkLst>
      </pc:sldChg>
      <pc:sldChg chg="del">
        <pc:chgData name="Sibarama Panigrahi" userId="de46d0d797d55fd7" providerId="LiveId" clId="{C16D1CB0-1F2F-4B1A-939C-A9D4CE04B864}" dt="2026-02-04T18:16:46.464" v="2085" actId="47"/>
        <pc:sldMkLst>
          <pc:docMk/>
          <pc:sldMk cId="3228208591" sldId="730"/>
        </pc:sldMkLst>
      </pc:sldChg>
      <pc:sldChg chg="addSp modSp mod">
        <pc:chgData name="Sibarama Panigrahi" userId="de46d0d797d55fd7" providerId="LiveId" clId="{C16D1CB0-1F2F-4B1A-939C-A9D4CE04B864}" dt="2026-02-04T19:09:37.856" v="2723" actId="20577"/>
        <pc:sldMkLst>
          <pc:docMk/>
          <pc:sldMk cId="3805674849" sldId="731"/>
        </pc:sldMkLst>
        <pc:spChg chg="add mod">
          <ac:chgData name="Sibarama Panigrahi" userId="de46d0d797d55fd7" providerId="LiveId" clId="{C16D1CB0-1F2F-4B1A-939C-A9D4CE04B864}" dt="2026-02-04T18:17:48.463" v="2112" actId="1036"/>
          <ac:spMkLst>
            <pc:docMk/>
            <pc:sldMk cId="3805674849" sldId="731"/>
            <ac:spMk id="6" creationId="{0FD9839E-4100-85B1-2943-8C5C3E1B22E3}"/>
          </ac:spMkLst>
        </pc:spChg>
        <pc:spChg chg="add mod">
          <ac:chgData name="Sibarama Panigrahi" userId="de46d0d797d55fd7" providerId="LiveId" clId="{C16D1CB0-1F2F-4B1A-939C-A9D4CE04B864}" dt="2026-02-04T19:09:37.856" v="2723" actId="20577"/>
          <ac:spMkLst>
            <pc:docMk/>
            <pc:sldMk cId="3805674849" sldId="731"/>
            <ac:spMk id="7" creationId="{FBE5547D-CE97-BED4-1274-682DA9E2EB9F}"/>
          </ac:spMkLst>
        </pc:spChg>
        <pc:picChg chg="add mod">
          <ac:chgData name="Sibarama Panigrahi" userId="de46d0d797d55fd7" providerId="LiveId" clId="{C16D1CB0-1F2F-4B1A-939C-A9D4CE04B864}" dt="2026-02-04T18:17:40.861" v="2091" actId="14100"/>
          <ac:picMkLst>
            <pc:docMk/>
            <pc:sldMk cId="3805674849" sldId="731"/>
            <ac:picMk id="5" creationId="{B3C74DCA-F987-7DE6-6939-EE9E3772EDEF}"/>
          </ac:picMkLst>
        </pc:picChg>
      </pc:sldChg>
      <pc:sldChg chg="addSp delSp modSp mod">
        <pc:chgData name="Sibarama Panigrahi" userId="de46d0d797d55fd7" providerId="LiveId" clId="{C16D1CB0-1F2F-4B1A-939C-A9D4CE04B864}" dt="2026-02-04T19:14:50.792" v="2838" actId="20577"/>
        <pc:sldMkLst>
          <pc:docMk/>
          <pc:sldMk cId="2137707286" sldId="732"/>
        </pc:sldMkLst>
        <pc:spChg chg="add mod">
          <ac:chgData name="Sibarama Panigrahi" userId="de46d0d797d55fd7" providerId="LiveId" clId="{C16D1CB0-1F2F-4B1A-939C-A9D4CE04B864}" dt="2026-02-04T19:12:11.940" v="2793"/>
          <ac:spMkLst>
            <pc:docMk/>
            <pc:sldMk cId="2137707286" sldId="732"/>
            <ac:spMk id="7" creationId="{F5F538DE-E895-6652-143C-8BDEC2E73468}"/>
          </ac:spMkLst>
        </pc:spChg>
        <pc:spChg chg="add mod">
          <ac:chgData name="Sibarama Panigrahi" userId="de46d0d797d55fd7" providerId="LiveId" clId="{C16D1CB0-1F2F-4B1A-939C-A9D4CE04B864}" dt="2026-02-04T19:14:50.792" v="2838" actId="20577"/>
          <ac:spMkLst>
            <pc:docMk/>
            <pc:sldMk cId="2137707286" sldId="732"/>
            <ac:spMk id="8" creationId="{C3E8A76B-2D18-DE64-ED4E-D70CF8382CAB}"/>
          </ac:spMkLst>
        </pc:spChg>
        <pc:spChg chg="mod">
          <ac:chgData name="Sibarama Panigrahi" userId="de46d0d797d55fd7" providerId="LiveId" clId="{C16D1CB0-1F2F-4B1A-939C-A9D4CE04B864}" dt="2026-02-04T18:36:33.320" v="2274" actId="20577"/>
          <ac:spMkLst>
            <pc:docMk/>
            <pc:sldMk cId="2137707286" sldId="732"/>
            <ac:spMk id="19458" creationId="{856BD92C-DA77-4B82-DEAB-720CAE030E3E}"/>
          </ac:spMkLst>
        </pc:spChg>
        <pc:spChg chg="mod">
          <ac:chgData name="Sibarama Panigrahi" userId="de46d0d797d55fd7" providerId="LiveId" clId="{C16D1CB0-1F2F-4B1A-939C-A9D4CE04B864}" dt="2026-02-04T18:36:41.053" v="2276" actId="20577"/>
          <ac:spMkLst>
            <pc:docMk/>
            <pc:sldMk cId="2137707286" sldId="732"/>
            <ac:spMk id="19459" creationId="{5114DF6C-1580-EB9C-9800-870DE1A3EA1D}"/>
          </ac:spMkLst>
        </pc:spChg>
        <pc:picChg chg="add mod">
          <ac:chgData name="Sibarama Panigrahi" userId="de46d0d797d55fd7" providerId="LiveId" clId="{C16D1CB0-1F2F-4B1A-939C-A9D4CE04B864}" dt="2026-02-04T19:11:50.385" v="2792" actId="1035"/>
          <ac:picMkLst>
            <pc:docMk/>
            <pc:sldMk cId="2137707286" sldId="732"/>
            <ac:picMk id="6" creationId="{3D06D258-BDFB-204D-59F8-154AD0BBCC5D}"/>
          </ac:picMkLst>
        </pc:picChg>
        <pc:picChg chg="del mod">
          <ac:chgData name="Sibarama Panigrahi" userId="de46d0d797d55fd7" providerId="LiveId" clId="{C16D1CB0-1F2F-4B1A-939C-A9D4CE04B864}" dt="2026-02-04T19:11:45.252" v="2764" actId="478"/>
          <ac:picMkLst>
            <pc:docMk/>
            <pc:sldMk cId="2137707286" sldId="732"/>
            <ac:picMk id="19460" creationId="{90B44BC5-C214-A34E-F5AC-ED8AB58E3658}"/>
          </ac:picMkLst>
        </pc:picChg>
      </pc:sldChg>
      <pc:sldChg chg="addSp delSp modSp mod modAnim">
        <pc:chgData name="Sibarama Panigrahi" userId="de46d0d797d55fd7" providerId="LiveId" clId="{C16D1CB0-1F2F-4B1A-939C-A9D4CE04B864}" dt="2026-02-04T19:15:17.747" v="2854" actId="6549"/>
        <pc:sldMkLst>
          <pc:docMk/>
          <pc:sldMk cId="2836099687" sldId="733"/>
        </pc:sldMkLst>
        <pc:spChg chg="add del mod">
          <ac:chgData name="Sibarama Panigrahi" userId="de46d0d797d55fd7" providerId="LiveId" clId="{C16D1CB0-1F2F-4B1A-939C-A9D4CE04B864}" dt="2026-02-04T19:11:08.083" v="2728" actId="478"/>
          <ac:spMkLst>
            <pc:docMk/>
            <pc:sldMk cId="2836099687" sldId="733"/>
            <ac:spMk id="5" creationId="{2EC460A4-FF83-2410-D858-03411EEAA481}"/>
          </ac:spMkLst>
        </pc:spChg>
        <pc:spChg chg="add mod">
          <ac:chgData name="Sibarama Panigrahi" userId="de46d0d797d55fd7" providerId="LiveId" clId="{C16D1CB0-1F2F-4B1A-939C-A9D4CE04B864}" dt="2026-02-04T19:12:15.389" v="2794"/>
          <ac:spMkLst>
            <pc:docMk/>
            <pc:sldMk cId="2836099687" sldId="733"/>
            <ac:spMk id="8" creationId="{079FDD10-5FEA-6776-474B-4B25AEF98B9D}"/>
          </ac:spMkLst>
        </pc:spChg>
        <pc:spChg chg="add mod">
          <ac:chgData name="Sibarama Panigrahi" userId="de46d0d797d55fd7" providerId="LiveId" clId="{C16D1CB0-1F2F-4B1A-939C-A9D4CE04B864}" dt="2026-02-04T19:15:17.747" v="2854" actId="6549"/>
          <ac:spMkLst>
            <pc:docMk/>
            <pc:sldMk cId="2836099687" sldId="733"/>
            <ac:spMk id="9" creationId="{DF5F161A-173B-422E-BE05-B7BA66393FB9}"/>
          </ac:spMkLst>
        </pc:spChg>
        <pc:spChg chg="mod">
          <ac:chgData name="Sibarama Panigrahi" userId="de46d0d797d55fd7" providerId="LiveId" clId="{C16D1CB0-1F2F-4B1A-939C-A9D4CE04B864}" dt="2026-02-04T18:36:46.200" v="2277"/>
          <ac:spMkLst>
            <pc:docMk/>
            <pc:sldMk cId="2836099687" sldId="733"/>
            <ac:spMk id="20482" creationId="{CBB5CD9C-0FA8-2CE9-9D8E-810BFA92C586}"/>
          </ac:spMkLst>
        </pc:spChg>
        <pc:picChg chg="add mod">
          <ac:chgData name="Sibarama Panigrahi" userId="de46d0d797d55fd7" providerId="LiveId" clId="{C16D1CB0-1F2F-4B1A-939C-A9D4CE04B864}" dt="2026-02-04T19:11:24.627" v="2763" actId="1038"/>
          <ac:picMkLst>
            <pc:docMk/>
            <pc:sldMk cId="2836099687" sldId="733"/>
            <ac:picMk id="7" creationId="{CF24D7DC-7140-2A36-8CFA-A4775DB12A55}"/>
          </ac:picMkLst>
        </pc:picChg>
        <pc:picChg chg="del">
          <ac:chgData name="Sibarama Panigrahi" userId="de46d0d797d55fd7" providerId="LiveId" clId="{C16D1CB0-1F2F-4B1A-939C-A9D4CE04B864}" dt="2026-02-04T19:10:58.587" v="2726" actId="478"/>
          <ac:picMkLst>
            <pc:docMk/>
            <pc:sldMk cId="2836099687" sldId="733"/>
            <ac:picMk id="20483" creationId="{5ACB4466-845D-C307-6984-4CD57FBE6276}"/>
          </ac:picMkLst>
        </pc:picChg>
      </pc:sldChg>
      <pc:sldChg chg="addSp modSp mod modAnim">
        <pc:chgData name="Sibarama Panigrahi" userId="de46d0d797d55fd7" providerId="LiveId" clId="{C16D1CB0-1F2F-4B1A-939C-A9D4CE04B864}" dt="2026-02-04T19:15:36.208" v="2869" actId="20577"/>
        <pc:sldMkLst>
          <pc:docMk/>
          <pc:sldMk cId="89162560" sldId="734"/>
        </pc:sldMkLst>
        <pc:spChg chg="add mod">
          <ac:chgData name="Sibarama Panigrahi" userId="de46d0d797d55fd7" providerId="LiveId" clId="{C16D1CB0-1F2F-4B1A-939C-A9D4CE04B864}" dt="2026-02-04T19:15:36.208" v="2869" actId="20577"/>
          <ac:spMkLst>
            <pc:docMk/>
            <pc:sldMk cId="89162560" sldId="734"/>
            <ac:spMk id="5" creationId="{7AF44532-14D5-37E4-BEA3-8151559B90B8}"/>
          </ac:spMkLst>
        </pc:spChg>
        <pc:spChg chg="mod">
          <ac:chgData name="Sibarama Panigrahi" userId="de46d0d797d55fd7" providerId="LiveId" clId="{C16D1CB0-1F2F-4B1A-939C-A9D4CE04B864}" dt="2026-02-04T18:37:05.016" v="2281" actId="27636"/>
          <ac:spMkLst>
            <pc:docMk/>
            <pc:sldMk cId="89162560" sldId="734"/>
            <ac:spMk id="21506" creationId="{6B3E0453-3114-42D5-7A9B-A2242C38FE76}"/>
          </ac:spMkLst>
        </pc:spChg>
        <pc:spChg chg="mod">
          <ac:chgData name="Sibarama Panigrahi" userId="de46d0d797d55fd7" providerId="LiveId" clId="{C16D1CB0-1F2F-4B1A-939C-A9D4CE04B864}" dt="2026-02-04T19:02:03.303" v="2448" actId="6549"/>
          <ac:spMkLst>
            <pc:docMk/>
            <pc:sldMk cId="89162560" sldId="734"/>
            <ac:spMk id="21507" creationId="{9C8803AF-6200-ECB5-7E1F-F563516AB57C}"/>
          </ac:spMkLst>
        </pc:spChg>
      </pc:sldChg>
      <pc:sldChg chg="addSp modSp mod">
        <pc:chgData name="Sibarama Panigrahi" userId="de46d0d797d55fd7" providerId="LiveId" clId="{C16D1CB0-1F2F-4B1A-939C-A9D4CE04B864}" dt="2026-02-04T19:17:04.059" v="2919" actId="1036"/>
        <pc:sldMkLst>
          <pc:docMk/>
          <pc:sldMk cId="4069537616" sldId="735"/>
        </pc:sldMkLst>
        <pc:spChg chg="add mod">
          <ac:chgData name="Sibarama Panigrahi" userId="de46d0d797d55fd7" providerId="LiveId" clId="{C16D1CB0-1F2F-4B1A-939C-A9D4CE04B864}" dt="2026-02-04T19:16:35.243" v="2890" actId="20577"/>
          <ac:spMkLst>
            <pc:docMk/>
            <pc:sldMk cId="4069537616" sldId="735"/>
            <ac:spMk id="5" creationId="{98FF5F67-ADAF-52DF-E491-1D42C98FD94E}"/>
          </ac:spMkLst>
        </pc:spChg>
        <pc:spChg chg="mod">
          <ac:chgData name="Sibarama Panigrahi" userId="de46d0d797d55fd7" providerId="LiveId" clId="{C16D1CB0-1F2F-4B1A-939C-A9D4CE04B864}" dt="2026-02-04T18:22:35.030" v="2129" actId="20577"/>
          <ac:spMkLst>
            <pc:docMk/>
            <pc:sldMk cId="4069537616" sldId="735"/>
            <ac:spMk id="22530" creationId="{3F4CB73C-2FB7-0242-07A4-7CB7DA83A3D6}"/>
          </ac:spMkLst>
        </pc:spChg>
        <pc:spChg chg="mod">
          <ac:chgData name="Sibarama Panigrahi" userId="de46d0d797d55fd7" providerId="LiveId" clId="{C16D1CB0-1F2F-4B1A-939C-A9D4CE04B864}" dt="2026-02-04T19:17:04.059" v="2919" actId="1036"/>
          <ac:spMkLst>
            <pc:docMk/>
            <pc:sldMk cId="4069537616" sldId="735"/>
            <ac:spMk id="22531" creationId="{6A97B749-5238-5361-379D-BCD973A07292}"/>
          </ac:spMkLst>
        </pc:spChg>
      </pc:sldChg>
      <pc:sldChg chg="addSp modSp mod">
        <pc:chgData name="Sibarama Panigrahi" userId="de46d0d797d55fd7" providerId="LiveId" clId="{C16D1CB0-1F2F-4B1A-939C-A9D4CE04B864}" dt="2026-02-04T19:18:16.477" v="2972" actId="20577"/>
        <pc:sldMkLst>
          <pc:docMk/>
          <pc:sldMk cId="3723697634" sldId="736"/>
        </pc:sldMkLst>
        <pc:spChg chg="add mod">
          <ac:chgData name="Sibarama Panigrahi" userId="de46d0d797d55fd7" providerId="LiveId" clId="{C16D1CB0-1F2F-4B1A-939C-A9D4CE04B864}" dt="2026-02-04T19:18:16.477" v="2972" actId="20577"/>
          <ac:spMkLst>
            <pc:docMk/>
            <pc:sldMk cId="3723697634" sldId="736"/>
            <ac:spMk id="5" creationId="{33E620FB-7096-CC4B-2B7F-604506CAADC0}"/>
          </ac:spMkLst>
        </pc:spChg>
        <pc:spChg chg="mod">
          <ac:chgData name="Sibarama Panigrahi" userId="de46d0d797d55fd7" providerId="LiveId" clId="{C16D1CB0-1F2F-4B1A-939C-A9D4CE04B864}" dt="2026-02-04T18:38:10.115" v="2302"/>
          <ac:spMkLst>
            <pc:docMk/>
            <pc:sldMk cId="3723697634" sldId="736"/>
            <ac:spMk id="23554" creationId="{7D27E888-5EFB-73E8-484A-7793B4593232}"/>
          </ac:spMkLst>
        </pc:spChg>
        <pc:spChg chg="mod">
          <ac:chgData name="Sibarama Panigrahi" userId="de46d0d797d55fd7" providerId="LiveId" clId="{C16D1CB0-1F2F-4B1A-939C-A9D4CE04B864}" dt="2026-02-04T18:27:43.554" v="2167" actId="20577"/>
          <ac:spMkLst>
            <pc:docMk/>
            <pc:sldMk cId="3723697634" sldId="736"/>
            <ac:spMk id="23555" creationId="{97DD04C7-533C-9C0B-35A3-B0D329FEBCDD}"/>
          </ac:spMkLst>
        </pc:spChg>
      </pc:sldChg>
      <pc:sldChg chg="modSp del mod">
        <pc:chgData name="Sibarama Panigrahi" userId="de46d0d797d55fd7" providerId="LiveId" clId="{C16D1CB0-1F2F-4B1A-939C-A9D4CE04B864}" dt="2026-02-04T18:39:04.368" v="2303" actId="47"/>
        <pc:sldMkLst>
          <pc:docMk/>
          <pc:sldMk cId="4261702506" sldId="737"/>
        </pc:sldMkLst>
        <pc:spChg chg="mod">
          <ac:chgData name="Sibarama Panigrahi" userId="de46d0d797d55fd7" providerId="LiveId" clId="{C16D1CB0-1F2F-4B1A-939C-A9D4CE04B864}" dt="2026-02-04T18:28:17.432" v="2177" actId="20577"/>
          <ac:spMkLst>
            <pc:docMk/>
            <pc:sldMk cId="4261702506" sldId="737"/>
            <ac:spMk id="24579" creationId="{A19CC0E3-38FC-1094-6CF9-6A56244A48FF}"/>
          </ac:spMkLst>
        </pc:spChg>
      </pc:sldChg>
      <pc:sldChg chg="modSp del">
        <pc:chgData name="Sibarama Panigrahi" userId="de46d0d797d55fd7" providerId="LiveId" clId="{C16D1CB0-1F2F-4B1A-939C-A9D4CE04B864}" dt="2026-02-04T18:39:05.483" v="2304" actId="47"/>
        <pc:sldMkLst>
          <pc:docMk/>
          <pc:sldMk cId="3528458116" sldId="738"/>
        </pc:sldMkLst>
        <pc:spChg chg="mod">
          <ac:chgData name="Sibarama Panigrahi" userId="de46d0d797d55fd7" providerId="LiveId" clId="{C16D1CB0-1F2F-4B1A-939C-A9D4CE04B864}" dt="2026-02-04T18:28:43.555" v="2184" actId="20577"/>
          <ac:spMkLst>
            <pc:docMk/>
            <pc:sldMk cId="3528458116" sldId="738"/>
            <ac:spMk id="25603" creationId="{55090926-ADAF-BD35-22DF-D1D9C2D39A0F}"/>
          </ac:spMkLst>
        </pc:spChg>
      </pc:sldChg>
      <pc:sldChg chg="del">
        <pc:chgData name="Sibarama Panigrahi" userId="de46d0d797d55fd7" providerId="LiveId" clId="{C16D1CB0-1F2F-4B1A-939C-A9D4CE04B864}" dt="2026-02-04T18:39:07.126" v="2305" actId="47"/>
        <pc:sldMkLst>
          <pc:docMk/>
          <pc:sldMk cId="2102053115" sldId="739"/>
        </pc:sldMkLst>
      </pc:sldChg>
      <pc:sldChg chg="addSp modSp mod modAnim">
        <pc:chgData name="Sibarama Panigrahi" userId="de46d0d797d55fd7" providerId="LiveId" clId="{C16D1CB0-1F2F-4B1A-939C-A9D4CE04B864}" dt="2026-02-04T21:00:15.567" v="4818" actId="20577"/>
        <pc:sldMkLst>
          <pc:docMk/>
          <pc:sldMk cId="3219288136" sldId="740"/>
        </pc:sldMkLst>
        <pc:spChg chg="add mod">
          <ac:chgData name="Sibarama Panigrahi" userId="de46d0d797d55fd7" providerId="LiveId" clId="{C16D1CB0-1F2F-4B1A-939C-A9D4CE04B864}" dt="2026-02-04T19:20:12.229" v="3037" actId="313"/>
          <ac:spMkLst>
            <pc:docMk/>
            <pc:sldMk cId="3219288136" sldId="740"/>
            <ac:spMk id="5" creationId="{48E7CBE9-3D7B-6D02-BD99-F544D1A2C437}"/>
          </ac:spMkLst>
        </pc:spChg>
        <pc:spChg chg="mod">
          <ac:chgData name="Sibarama Panigrahi" userId="de46d0d797d55fd7" providerId="LiveId" clId="{C16D1CB0-1F2F-4B1A-939C-A9D4CE04B864}" dt="2026-02-04T18:49:03.780" v="2339" actId="21"/>
          <ac:spMkLst>
            <pc:docMk/>
            <pc:sldMk cId="3219288136" sldId="740"/>
            <ac:spMk id="27650" creationId="{F2845A25-2C7E-897B-657A-162FC52C028B}"/>
          </ac:spMkLst>
        </pc:spChg>
        <pc:spChg chg="mod">
          <ac:chgData name="Sibarama Panigrahi" userId="de46d0d797d55fd7" providerId="LiveId" clId="{C16D1CB0-1F2F-4B1A-939C-A9D4CE04B864}" dt="2026-02-04T21:00:15.567" v="4818" actId="20577"/>
          <ac:spMkLst>
            <pc:docMk/>
            <pc:sldMk cId="3219288136" sldId="740"/>
            <ac:spMk id="27651" creationId="{EC717D88-DF48-A2BC-CE9A-FD6DECA22DC3}"/>
          </ac:spMkLst>
        </pc:spChg>
      </pc:sldChg>
      <pc:sldChg chg="del">
        <pc:chgData name="Sibarama Panigrahi" userId="de46d0d797d55fd7" providerId="LiveId" clId="{C16D1CB0-1F2F-4B1A-939C-A9D4CE04B864}" dt="2026-02-04T18:41:26.144" v="2334" actId="47"/>
        <pc:sldMkLst>
          <pc:docMk/>
          <pc:sldMk cId="1129196342" sldId="741"/>
        </pc:sldMkLst>
      </pc:sldChg>
      <pc:sldChg chg="addSp modSp mod">
        <pc:chgData name="Sibarama Panigrahi" userId="de46d0d797d55fd7" providerId="LiveId" clId="{C16D1CB0-1F2F-4B1A-939C-A9D4CE04B864}" dt="2026-02-04T19:20:41.406" v="3046" actId="20577"/>
        <pc:sldMkLst>
          <pc:docMk/>
          <pc:sldMk cId="337920660" sldId="742"/>
        </pc:sldMkLst>
        <pc:spChg chg="mod">
          <ac:chgData name="Sibarama Panigrahi" userId="de46d0d797d55fd7" providerId="LiveId" clId="{C16D1CB0-1F2F-4B1A-939C-A9D4CE04B864}" dt="2026-02-04T18:50:31.707" v="2386" actId="21"/>
          <ac:spMkLst>
            <pc:docMk/>
            <pc:sldMk cId="337920660" sldId="742"/>
            <ac:spMk id="2" creationId="{8A9CFC66-A48D-03E9-B1E6-10A78043B25D}"/>
          </ac:spMkLst>
        </pc:spChg>
        <pc:spChg chg="mod">
          <ac:chgData name="Sibarama Panigrahi" userId="de46d0d797d55fd7" providerId="LiveId" clId="{C16D1CB0-1F2F-4B1A-939C-A9D4CE04B864}" dt="2026-02-04T18:56:20.229" v="2409" actId="207"/>
          <ac:spMkLst>
            <pc:docMk/>
            <pc:sldMk cId="337920660" sldId="742"/>
            <ac:spMk id="3" creationId="{9240D2D4-79FC-9028-DAD2-44A92F907BC7}"/>
          </ac:spMkLst>
        </pc:spChg>
        <pc:spChg chg="add mod">
          <ac:chgData name="Sibarama Panigrahi" userId="de46d0d797d55fd7" providerId="LiveId" clId="{C16D1CB0-1F2F-4B1A-939C-A9D4CE04B864}" dt="2026-02-04T19:20:41.406" v="3046" actId="20577"/>
          <ac:spMkLst>
            <pc:docMk/>
            <pc:sldMk cId="337920660" sldId="742"/>
            <ac:spMk id="7" creationId="{CCE5CA46-6023-DFB8-842B-4B705C3D1323}"/>
          </ac:spMkLst>
        </pc:spChg>
      </pc:sldChg>
      <pc:sldChg chg="del">
        <pc:chgData name="Sibarama Panigrahi" userId="de46d0d797d55fd7" providerId="LiveId" clId="{C16D1CB0-1F2F-4B1A-939C-A9D4CE04B864}" dt="2026-02-04T18:56:24.563" v="2410" actId="47"/>
        <pc:sldMkLst>
          <pc:docMk/>
          <pc:sldMk cId="3950540830" sldId="743"/>
        </pc:sldMkLst>
      </pc:sldChg>
      <pc:sldChg chg="addSp modSp mod modAnim">
        <pc:chgData name="Sibarama Panigrahi" userId="de46d0d797d55fd7" providerId="LiveId" clId="{C16D1CB0-1F2F-4B1A-939C-A9D4CE04B864}" dt="2026-02-04T19:21:49.900" v="3057" actId="20577"/>
        <pc:sldMkLst>
          <pc:docMk/>
          <pc:sldMk cId="2789954498" sldId="744"/>
        </pc:sldMkLst>
        <pc:spChg chg="add mod">
          <ac:chgData name="Sibarama Panigrahi" userId="de46d0d797d55fd7" providerId="LiveId" clId="{C16D1CB0-1F2F-4B1A-939C-A9D4CE04B864}" dt="2026-02-04T19:21:49.900" v="3057" actId="20577"/>
          <ac:spMkLst>
            <pc:docMk/>
            <pc:sldMk cId="2789954498" sldId="744"/>
            <ac:spMk id="5" creationId="{44645B0E-F595-D7E6-655F-6B89284FFF3E}"/>
          </ac:spMkLst>
        </pc:spChg>
        <pc:spChg chg="mod">
          <ac:chgData name="Sibarama Panigrahi" userId="de46d0d797d55fd7" providerId="LiveId" clId="{C16D1CB0-1F2F-4B1A-939C-A9D4CE04B864}" dt="2026-02-04T18:56:40.176" v="2412" actId="21"/>
          <ac:spMkLst>
            <pc:docMk/>
            <pc:sldMk cId="2789954498" sldId="744"/>
            <ac:spMk id="31746" creationId="{A84520BC-F81E-3602-6710-7D343B3474BA}"/>
          </ac:spMkLst>
        </pc:spChg>
        <pc:spChg chg="mod">
          <ac:chgData name="Sibarama Panigrahi" userId="de46d0d797d55fd7" providerId="LiveId" clId="{C16D1CB0-1F2F-4B1A-939C-A9D4CE04B864}" dt="2026-02-04T18:57:12.461" v="2423" actId="14100"/>
          <ac:spMkLst>
            <pc:docMk/>
            <pc:sldMk cId="2789954498" sldId="744"/>
            <ac:spMk id="31747" creationId="{F3DB2BDC-43B5-15EB-2FBA-425D7B4AFCAF}"/>
          </ac:spMkLst>
        </pc:spChg>
      </pc:sldChg>
      <pc:sldChg chg="addSp modSp mod">
        <pc:chgData name="Sibarama Panigrahi" userId="de46d0d797d55fd7" providerId="LiveId" clId="{C16D1CB0-1F2F-4B1A-939C-A9D4CE04B864}" dt="2026-02-04T19:22:52.280" v="3080" actId="20577"/>
        <pc:sldMkLst>
          <pc:docMk/>
          <pc:sldMk cId="1025693314" sldId="745"/>
        </pc:sldMkLst>
        <pc:spChg chg="add mod">
          <ac:chgData name="Sibarama Panigrahi" userId="de46d0d797d55fd7" providerId="LiveId" clId="{C16D1CB0-1F2F-4B1A-939C-A9D4CE04B864}" dt="2026-02-04T19:22:52.280" v="3080" actId="20577"/>
          <ac:spMkLst>
            <pc:docMk/>
            <pc:sldMk cId="1025693314" sldId="745"/>
            <ac:spMk id="5" creationId="{5C1EB389-9B6C-3EF4-EAEF-29CC19FDC245}"/>
          </ac:spMkLst>
        </pc:spChg>
        <pc:spChg chg="mod">
          <ac:chgData name="Sibarama Panigrahi" userId="de46d0d797d55fd7" providerId="LiveId" clId="{C16D1CB0-1F2F-4B1A-939C-A9D4CE04B864}" dt="2026-02-04T18:58:51.711" v="2426" actId="21"/>
          <ac:spMkLst>
            <pc:docMk/>
            <pc:sldMk cId="1025693314" sldId="745"/>
            <ac:spMk id="32770" creationId="{0AC0D02B-330D-3396-FE00-6B1EF5EFF16B}"/>
          </ac:spMkLst>
        </pc:spChg>
        <pc:spChg chg="mod">
          <ac:chgData name="Sibarama Panigrahi" userId="de46d0d797d55fd7" providerId="LiveId" clId="{C16D1CB0-1F2F-4B1A-939C-A9D4CE04B864}" dt="2026-02-04T19:22:27.888" v="3064" actId="20577"/>
          <ac:spMkLst>
            <pc:docMk/>
            <pc:sldMk cId="1025693314" sldId="745"/>
            <ac:spMk id="32771" creationId="{5EB6452D-D2D0-DA36-0DB7-32D465D84340}"/>
          </ac:spMkLst>
        </pc:spChg>
      </pc:sldChg>
      <pc:sldChg chg="addSp modSp mod">
        <pc:chgData name="Sibarama Panigrahi" userId="de46d0d797d55fd7" providerId="LiveId" clId="{C16D1CB0-1F2F-4B1A-939C-A9D4CE04B864}" dt="2026-02-04T20:39:19.086" v="4273" actId="20577"/>
        <pc:sldMkLst>
          <pc:docMk/>
          <pc:sldMk cId="1822055781" sldId="746"/>
        </pc:sldMkLst>
        <pc:spChg chg="mod">
          <ac:chgData name="Sibarama Panigrahi" userId="de46d0d797d55fd7" providerId="LiveId" clId="{C16D1CB0-1F2F-4B1A-939C-A9D4CE04B864}" dt="2026-02-04T19:01:20.440" v="2439" actId="21"/>
          <ac:spMkLst>
            <pc:docMk/>
            <pc:sldMk cId="1822055781" sldId="746"/>
            <ac:spMk id="2" creationId="{45ABC99B-CE1A-7503-4FA2-FF5D3B5AF3CB}"/>
          </ac:spMkLst>
        </pc:spChg>
        <pc:spChg chg="mod">
          <ac:chgData name="Sibarama Panigrahi" userId="de46d0d797d55fd7" providerId="LiveId" clId="{C16D1CB0-1F2F-4B1A-939C-A9D4CE04B864}" dt="2026-02-04T19:02:17.216" v="2449" actId="113"/>
          <ac:spMkLst>
            <pc:docMk/>
            <pc:sldMk cId="1822055781" sldId="746"/>
            <ac:spMk id="3" creationId="{D94BDDFF-AB5C-9CC3-29B7-1EF0EE589B1D}"/>
          </ac:spMkLst>
        </pc:spChg>
        <pc:spChg chg="add mod">
          <ac:chgData name="Sibarama Panigrahi" userId="de46d0d797d55fd7" providerId="LiveId" clId="{C16D1CB0-1F2F-4B1A-939C-A9D4CE04B864}" dt="2026-02-04T20:39:19.086" v="4273" actId="20577"/>
          <ac:spMkLst>
            <pc:docMk/>
            <pc:sldMk cId="1822055781" sldId="746"/>
            <ac:spMk id="7" creationId="{650E0494-05CC-7872-B850-EA5E9BE659F0}"/>
          </ac:spMkLst>
        </pc:spChg>
      </pc:sldChg>
      <pc:sldChg chg="addSp modSp mod modAnim">
        <pc:chgData name="Sibarama Panigrahi" userId="de46d0d797d55fd7" providerId="LiveId" clId="{C16D1CB0-1F2F-4B1A-939C-A9D4CE04B864}" dt="2026-02-04T20:39:57.417" v="4310" actId="20577"/>
        <pc:sldMkLst>
          <pc:docMk/>
          <pc:sldMk cId="754558667" sldId="747"/>
        </pc:sldMkLst>
        <pc:spChg chg="add mod">
          <ac:chgData name="Sibarama Panigrahi" userId="de46d0d797d55fd7" providerId="LiveId" clId="{C16D1CB0-1F2F-4B1A-939C-A9D4CE04B864}" dt="2026-02-04T20:39:57.417" v="4310" actId="20577"/>
          <ac:spMkLst>
            <pc:docMk/>
            <pc:sldMk cId="754558667" sldId="747"/>
            <ac:spMk id="5" creationId="{5070FD5E-7600-5758-36BF-95B2031D098A}"/>
          </ac:spMkLst>
        </pc:spChg>
        <pc:spChg chg="mod">
          <ac:chgData name="Sibarama Panigrahi" userId="de46d0d797d55fd7" providerId="LiveId" clId="{C16D1CB0-1F2F-4B1A-939C-A9D4CE04B864}" dt="2026-02-04T19:28:44.907" v="3133" actId="20577"/>
          <ac:spMkLst>
            <pc:docMk/>
            <pc:sldMk cId="754558667" sldId="747"/>
            <ac:spMk id="34818" creationId="{E900EF99-84B3-F6E4-6BA9-A29096CB5EB8}"/>
          </ac:spMkLst>
        </pc:spChg>
        <pc:spChg chg="mod">
          <ac:chgData name="Sibarama Panigrahi" userId="de46d0d797d55fd7" providerId="LiveId" clId="{C16D1CB0-1F2F-4B1A-939C-A9D4CE04B864}" dt="2026-02-04T19:33:12.774" v="3244" actId="5793"/>
          <ac:spMkLst>
            <pc:docMk/>
            <pc:sldMk cId="754558667" sldId="747"/>
            <ac:spMk id="50179" creationId="{10AECBD4-0B85-8EE5-D4B5-30F127F653D5}"/>
          </ac:spMkLst>
        </pc:spChg>
      </pc:sldChg>
      <pc:sldChg chg="addSp delSp modSp mod modAnim">
        <pc:chgData name="Sibarama Panigrahi" userId="de46d0d797d55fd7" providerId="LiveId" clId="{C16D1CB0-1F2F-4B1A-939C-A9D4CE04B864}" dt="2026-02-04T20:40:29.042" v="4348" actId="20577"/>
        <pc:sldMkLst>
          <pc:docMk/>
          <pc:sldMk cId="169147466" sldId="748"/>
        </pc:sldMkLst>
        <pc:spChg chg="add mod">
          <ac:chgData name="Sibarama Panigrahi" userId="de46d0d797d55fd7" providerId="LiveId" clId="{C16D1CB0-1F2F-4B1A-939C-A9D4CE04B864}" dt="2026-02-04T20:40:29.042" v="4348" actId="20577"/>
          <ac:spMkLst>
            <pc:docMk/>
            <pc:sldMk cId="169147466" sldId="748"/>
            <ac:spMk id="5" creationId="{FC411244-4477-0B46-8AEB-4882BA320844}"/>
          </ac:spMkLst>
        </pc:spChg>
        <pc:spChg chg="add del">
          <ac:chgData name="Sibarama Panigrahi" userId="de46d0d797d55fd7" providerId="LiveId" clId="{C16D1CB0-1F2F-4B1A-939C-A9D4CE04B864}" dt="2026-02-04T19:35:37.749" v="3293" actId="22"/>
          <ac:spMkLst>
            <pc:docMk/>
            <pc:sldMk cId="169147466" sldId="748"/>
            <ac:spMk id="7" creationId="{8067236E-E209-0CAD-D127-B1908805EA37}"/>
          </ac:spMkLst>
        </pc:spChg>
        <pc:spChg chg="mod">
          <ac:chgData name="Sibarama Panigrahi" userId="de46d0d797d55fd7" providerId="LiveId" clId="{C16D1CB0-1F2F-4B1A-939C-A9D4CE04B864}" dt="2026-02-04T19:36:54.294" v="3315"/>
          <ac:spMkLst>
            <pc:docMk/>
            <pc:sldMk cId="169147466" sldId="748"/>
            <ac:spMk id="35842" creationId="{1F3410DE-7DD1-BAEC-9104-A18AF5DE4A18}"/>
          </ac:spMkLst>
        </pc:spChg>
        <pc:spChg chg="mod">
          <ac:chgData name="Sibarama Panigrahi" userId="de46d0d797d55fd7" providerId="LiveId" clId="{C16D1CB0-1F2F-4B1A-939C-A9D4CE04B864}" dt="2026-02-04T19:36:45.634" v="3314" actId="20577"/>
          <ac:spMkLst>
            <pc:docMk/>
            <pc:sldMk cId="169147466" sldId="748"/>
            <ac:spMk id="35843" creationId="{86F3A518-74AA-4E29-F22E-C1971A9C669B}"/>
          </ac:spMkLst>
        </pc:spChg>
      </pc:sldChg>
      <pc:sldChg chg="addSp modSp del">
        <pc:chgData name="Sibarama Panigrahi" userId="de46d0d797d55fd7" providerId="LiveId" clId="{C16D1CB0-1F2F-4B1A-939C-A9D4CE04B864}" dt="2026-02-04T19:36:57.528" v="3316" actId="47"/>
        <pc:sldMkLst>
          <pc:docMk/>
          <pc:sldMk cId="1375151613" sldId="749"/>
        </pc:sldMkLst>
        <pc:spChg chg="add mod">
          <ac:chgData name="Sibarama Panigrahi" userId="de46d0d797d55fd7" providerId="LiveId" clId="{C16D1CB0-1F2F-4B1A-939C-A9D4CE04B864}" dt="2026-02-04T19:23:15.176" v="3084"/>
          <ac:spMkLst>
            <pc:docMk/>
            <pc:sldMk cId="1375151613" sldId="749"/>
            <ac:spMk id="7" creationId="{C2852C74-320C-E03D-F612-39276091FEAE}"/>
          </ac:spMkLst>
        </pc:spChg>
      </pc:sldChg>
      <pc:sldChg chg="addSp modSp mod modAnim">
        <pc:chgData name="Sibarama Panigrahi" userId="de46d0d797d55fd7" providerId="LiveId" clId="{C16D1CB0-1F2F-4B1A-939C-A9D4CE04B864}" dt="2026-02-04T20:40:53.438" v="4380" actId="20577"/>
        <pc:sldMkLst>
          <pc:docMk/>
          <pc:sldMk cId="3522492943" sldId="750"/>
        </pc:sldMkLst>
        <pc:spChg chg="mod">
          <ac:chgData name="Sibarama Panigrahi" userId="de46d0d797d55fd7" providerId="LiveId" clId="{C16D1CB0-1F2F-4B1A-939C-A9D4CE04B864}" dt="2026-02-04T19:37:01.905" v="3317"/>
          <ac:spMkLst>
            <pc:docMk/>
            <pc:sldMk cId="3522492943" sldId="750"/>
            <ac:spMk id="2" creationId="{B1C631B6-90C1-3ABB-9AD2-64DC0E0A104D}"/>
          </ac:spMkLst>
        </pc:spChg>
        <pc:spChg chg="add mod">
          <ac:chgData name="Sibarama Panigrahi" userId="de46d0d797d55fd7" providerId="LiveId" clId="{C16D1CB0-1F2F-4B1A-939C-A9D4CE04B864}" dt="2026-02-04T20:40:53.438" v="4380" actId="20577"/>
          <ac:spMkLst>
            <pc:docMk/>
            <pc:sldMk cId="3522492943" sldId="750"/>
            <ac:spMk id="3" creationId="{6798510B-EBBE-4D8C-830B-F8905E58F139}"/>
          </ac:spMkLst>
        </pc:spChg>
        <pc:spChg chg="mod">
          <ac:chgData name="Sibarama Panigrahi" userId="de46d0d797d55fd7" providerId="LiveId" clId="{C16D1CB0-1F2F-4B1A-939C-A9D4CE04B864}" dt="2026-02-04T19:37:26.723" v="3326" actId="15"/>
          <ac:spMkLst>
            <pc:docMk/>
            <pc:sldMk cId="3522492943" sldId="750"/>
            <ac:spMk id="7" creationId="{ECA1E0ED-1E8A-46A8-C00D-324AC036E83C}"/>
          </ac:spMkLst>
        </pc:spChg>
      </pc:sldChg>
      <pc:sldChg chg="addSp delSp modSp mod">
        <pc:chgData name="Sibarama Panigrahi" userId="de46d0d797d55fd7" providerId="LiveId" clId="{C16D1CB0-1F2F-4B1A-939C-A9D4CE04B864}" dt="2026-02-04T20:41:16.095" v="4413" actId="20577"/>
        <pc:sldMkLst>
          <pc:docMk/>
          <pc:sldMk cId="1786601870" sldId="751"/>
        </pc:sldMkLst>
        <pc:spChg chg="mod">
          <ac:chgData name="Sibarama Panigrahi" userId="de46d0d797d55fd7" providerId="LiveId" clId="{C16D1CB0-1F2F-4B1A-939C-A9D4CE04B864}" dt="2026-02-04T19:38:09.175" v="3329"/>
          <ac:spMkLst>
            <pc:docMk/>
            <pc:sldMk cId="1786601870" sldId="751"/>
            <ac:spMk id="2" creationId="{6ECDF69D-4394-FE66-BC63-2C27D068D8B7}"/>
          </ac:spMkLst>
        </pc:spChg>
        <pc:spChg chg="del">
          <ac:chgData name="Sibarama Panigrahi" userId="de46d0d797d55fd7" providerId="LiveId" clId="{C16D1CB0-1F2F-4B1A-939C-A9D4CE04B864}" dt="2026-02-04T19:38:33.550" v="3331" actId="478"/>
          <ac:spMkLst>
            <pc:docMk/>
            <pc:sldMk cId="1786601870" sldId="751"/>
            <ac:spMk id="8" creationId="{8682E5D4-E543-1EEB-F6AA-FC9D64303A52}"/>
          </ac:spMkLst>
        </pc:spChg>
        <pc:spChg chg="add mod">
          <ac:chgData name="Sibarama Panigrahi" userId="de46d0d797d55fd7" providerId="LiveId" clId="{C16D1CB0-1F2F-4B1A-939C-A9D4CE04B864}" dt="2026-02-04T20:41:16.095" v="4413" actId="20577"/>
          <ac:spMkLst>
            <pc:docMk/>
            <pc:sldMk cId="1786601870" sldId="751"/>
            <ac:spMk id="9" creationId="{6FB31390-7D04-0A09-2D80-94420AB07E7E}"/>
          </ac:spMkLst>
        </pc:spChg>
        <pc:spChg chg="add mod">
          <ac:chgData name="Sibarama Panigrahi" userId="de46d0d797d55fd7" providerId="LiveId" clId="{C16D1CB0-1F2F-4B1A-939C-A9D4CE04B864}" dt="2026-02-04T19:39:15.914" v="3370"/>
          <ac:spMkLst>
            <pc:docMk/>
            <pc:sldMk cId="1786601870" sldId="751"/>
            <ac:spMk id="12" creationId="{7ADA60D4-33DD-B515-F98E-D3C5ADEC3AE1}"/>
          </ac:spMkLst>
        </pc:spChg>
        <pc:picChg chg="del">
          <ac:chgData name="Sibarama Panigrahi" userId="de46d0d797d55fd7" providerId="LiveId" clId="{C16D1CB0-1F2F-4B1A-939C-A9D4CE04B864}" dt="2026-02-04T19:38:30.230" v="3330" actId="478"/>
          <ac:picMkLst>
            <pc:docMk/>
            <pc:sldMk cId="1786601870" sldId="751"/>
            <ac:picMk id="7" creationId="{EEB59A70-7F47-593F-D7D7-F1FCE0B20B34}"/>
          </ac:picMkLst>
        </pc:picChg>
        <pc:picChg chg="add mod">
          <ac:chgData name="Sibarama Panigrahi" userId="de46d0d797d55fd7" providerId="LiveId" clId="{C16D1CB0-1F2F-4B1A-939C-A9D4CE04B864}" dt="2026-02-04T19:38:53.326" v="3369" actId="1036"/>
          <ac:picMkLst>
            <pc:docMk/>
            <pc:sldMk cId="1786601870" sldId="751"/>
            <ac:picMk id="11" creationId="{CF91B0A1-48A3-717D-9902-A2FA8FC50004}"/>
          </ac:picMkLst>
        </pc:picChg>
      </pc:sldChg>
      <pc:sldChg chg="addSp modSp mod">
        <pc:chgData name="Sibarama Panigrahi" userId="de46d0d797d55fd7" providerId="LiveId" clId="{C16D1CB0-1F2F-4B1A-939C-A9D4CE04B864}" dt="2026-02-04T20:41:58.446" v="4454" actId="20577"/>
        <pc:sldMkLst>
          <pc:docMk/>
          <pc:sldMk cId="4170201675" sldId="752"/>
        </pc:sldMkLst>
        <pc:spChg chg="add mod">
          <ac:chgData name="Sibarama Panigrahi" userId="de46d0d797d55fd7" providerId="LiveId" clId="{C16D1CB0-1F2F-4B1A-939C-A9D4CE04B864}" dt="2026-02-04T20:41:58.446" v="4454" actId="20577"/>
          <ac:spMkLst>
            <pc:docMk/>
            <pc:sldMk cId="4170201675" sldId="752"/>
            <ac:spMk id="5" creationId="{1B1E29CD-54E9-4A59-2ECF-E0A342301D5C}"/>
          </ac:spMkLst>
        </pc:spChg>
        <pc:spChg chg="add mod">
          <ac:chgData name="Sibarama Panigrahi" userId="de46d0d797d55fd7" providerId="LiveId" clId="{C16D1CB0-1F2F-4B1A-939C-A9D4CE04B864}" dt="2026-02-04T19:40:44.996" v="3411" actId="1037"/>
          <ac:spMkLst>
            <pc:docMk/>
            <pc:sldMk cId="4170201675" sldId="752"/>
            <ac:spMk id="7" creationId="{6C734FCC-D37F-078B-B01D-970B60415B89}"/>
          </ac:spMkLst>
        </pc:spChg>
        <pc:spChg chg="mod">
          <ac:chgData name="Sibarama Panigrahi" userId="de46d0d797d55fd7" providerId="LiveId" clId="{C16D1CB0-1F2F-4B1A-939C-A9D4CE04B864}" dt="2026-02-04T19:39:41.436" v="3372" actId="21"/>
          <ac:spMkLst>
            <pc:docMk/>
            <pc:sldMk cId="4170201675" sldId="752"/>
            <ac:spMk id="39938" creationId="{0B0F5685-B2C3-2B99-6BF3-D6B8FD714B19}"/>
          </ac:spMkLst>
        </pc:spChg>
      </pc:sldChg>
      <pc:sldChg chg="addSp modSp mod">
        <pc:chgData name="Sibarama Panigrahi" userId="de46d0d797d55fd7" providerId="LiveId" clId="{C16D1CB0-1F2F-4B1A-939C-A9D4CE04B864}" dt="2026-02-04T20:42:33.010" v="4503" actId="20577"/>
        <pc:sldMkLst>
          <pc:docMk/>
          <pc:sldMk cId="1669637612" sldId="753"/>
        </pc:sldMkLst>
        <pc:spChg chg="add mod">
          <ac:chgData name="Sibarama Panigrahi" userId="de46d0d797d55fd7" providerId="LiveId" clId="{C16D1CB0-1F2F-4B1A-939C-A9D4CE04B864}" dt="2026-02-04T20:42:33.010" v="4503" actId="20577"/>
          <ac:spMkLst>
            <pc:docMk/>
            <pc:sldMk cId="1669637612" sldId="753"/>
            <ac:spMk id="5" creationId="{CBDA75B8-DB68-79AE-26E2-9BBC5535A1FD}"/>
          </ac:spMkLst>
        </pc:spChg>
        <pc:spChg chg="add mod">
          <ac:chgData name="Sibarama Panigrahi" userId="de46d0d797d55fd7" providerId="LiveId" clId="{C16D1CB0-1F2F-4B1A-939C-A9D4CE04B864}" dt="2026-02-04T19:41:32.762" v="3415"/>
          <ac:spMkLst>
            <pc:docMk/>
            <pc:sldMk cId="1669637612" sldId="753"/>
            <ac:spMk id="6" creationId="{761F40A4-1904-852F-CFEB-5380722973F9}"/>
          </ac:spMkLst>
        </pc:spChg>
        <pc:spChg chg="mod">
          <ac:chgData name="Sibarama Panigrahi" userId="de46d0d797d55fd7" providerId="LiveId" clId="{C16D1CB0-1F2F-4B1A-939C-A9D4CE04B864}" dt="2026-02-04T19:42:29.242" v="3419"/>
          <ac:spMkLst>
            <pc:docMk/>
            <pc:sldMk cId="1669637612" sldId="753"/>
            <ac:spMk id="40962" creationId="{8F4F59E9-860C-2B1B-0FC7-5F0105F1676A}"/>
          </ac:spMkLst>
        </pc:spChg>
      </pc:sldChg>
      <pc:sldChg chg="addSp delSp modSp mod">
        <pc:chgData name="Sibarama Panigrahi" userId="de46d0d797d55fd7" providerId="LiveId" clId="{C16D1CB0-1F2F-4B1A-939C-A9D4CE04B864}" dt="2026-02-04T20:44:50.742" v="4605" actId="20577"/>
        <pc:sldMkLst>
          <pc:docMk/>
          <pc:sldMk cId="997269366" sldId="754"/>
        </pc:sldMkLst>
        <pc:spChg chg="add mod">
          <ac:chgData name="Sibarama Panigrahi" userId="de46d0d797d55fd7" providerId="LiveId" clId="{C16D1CB0-1F2F-4B1A-939C-A9D4CE04B864}" dt="2026-02-04T20:44:50.742" v="4605" actId="20577"/>
          <ac:spMkLst>
            <pc:docMk/>
            <pc:sldMk cId="997269366" sldId="754"/>
            <ac:spMk id="5" creationId="{BA31AE64-E94F-42E3-5390-E2B9DD4D323D}"/>
          </ac:spMkLst>
        </pc:spChg>
        <pc:spChg chg="del mod">
          <ac:chgData name="Sibarama Panigrahi" userId="de46d0d797d55fd7" providerId="LiveId" clId="{C16D1CB0-1F2F-4B1A-939C-A9D4CE04B864}" dt="2026-02-04T19:52:34.274" v="3468" actId="478"/>
          <ac:spMkLst>
            <pc:docMk/>
            <pc:sldMk cId="997269366" sldId="754"/>
            <ac:spMk id="41987" creationId="{65745601-0DD5-550C-19B7-36C8C3E62D19}"/>
          </ac:spMkLst>
        </pc:spChg>
        <pc:graphicFrameChg chg="add mod modGraphic">
          <ac:chgData name="Sibarama Panigrahi" userId="de46d0d797d55fd7" providerId="LiveId" clId="{C16D1CB0-1F2F-4B1A-939C-A9D4CE04B864}" dt="2026-02-04T20:44:16.570" v="4573" actId="6549"/>
          <ac:graphicFrameMkLst>
            <pc:docMk/>
            <pc:sldMk cId="997269366" sldId="754"/>
            <ac:graphicFrameMk id="6" creationId="{23F494C2-6D13-0FBB-5AB2-D639ED4AFEFA}"/>
          </ac:graphicFrameMkLst>
        </pc:graphicFrameChg>
        <pc:picChg chg="add mod">
          <ac:chgData name="Sibarama Panigrahi" userId="de46d0d797d55fd7" providerId="LiveId" clId="{C16D1CB0-1F2F-4B1A-939C-A9D4CE04B864}" dt="2026-02-04T19:56:08.554" v="3478" actId="14100"/>
          <ac:picMkLst>
            <pc:docMk/>
            <pc:sldMk cId="997269366" sldId="754"/>
            <ac:picMk id="8" creationId="{EBADE34A-78E7-AA5F-8867-6B6D1D07CE27}"/>
          </ac:picMkLst>
        </pc:picChg>
        <pc:picChg chg="add mod">
          <ac:chgData name="Sibarama Panigrahi" userId="de46d0d797d55fd7" providerId="LiveId" clId="{C16D1CB0-1F2F-4B1A-939C-A9D4CE04B864}" dt="2026-02-04T19:56:03.216" v="3477" actId="1076"/>
          <ac:picMkLst>
            <pc:docMk/>
            <pc:sldMk cId="997269366" sldId="754"/>
            <ac:picMk id="10" creationId="{65263193-BD0D-96D9-25AE-138357805E84}"/>
          </ac:picMkLst>
        </pc:picChg>
      </pc:sldChg>
      <pc:sldChg chg="addSp modSp del">
        <pc:chgData name="Sibarama Panigrahi" userId="de46d0d797d55fd7" providerId="LiveId" clId="{C16D1CB0-1F2F-4B1A-939C-A9D4CE04B864}" dt="2026-02-04T19:56:20.219" v="3480" actId="47"/>
        <pc:sldMkLst>
          <pc:docMk/>
          <pc:sldMk cId="1308613043" sldId="755"/>
        </pc:sldMkLst>
        <pc:spChg chg="add mod">
          <ac:chgData name="Sibarama Panigrahi" userId="de46d0d797d55fd7" providerId="LiveId" clId="{C16D1CB0-1F2F-4B1A-939C-A9D4CE04B864}" dt="2026-02-04T19:23:33.884" v="3090"/>
          <ac:spMkLst>
            <pc:docMk/>
            <pc:sldMk cId="1308613043" sldId="755"/>
            <ac:spMk id="7" creationId="{653A5205-5EC3-E430-9903-3E15685702EB}"/>
          </ac:spMkLst>
        </pc:spChg>
      </pc:sldChg>
      <pc:sldChg chg="addSp modSp del">
        <pc:chgData name="Sibarama Panigrahi" userId="de46d0d797d55fd7" providerId="LiveId" clId="{C16D1CB0-1F2F-4B1A-939C-A9D4CE04B864}" dt="2026-02-04T20:07:33.113" v="3559" actId="47"/>
        <pc:sldMkLst>
          <pc:docMk/>
          <pc:sldMk cId="528756261" sldId="756"/>
        </pc:sldMkLst>
        <pc:spChg chg="add mod">
          <ac:chgData name="Sibarama Panigrahi" userId="de46d0d797d55fd7" providerId="LiveId" clId="{C16D1CB0-1F2F-4B1A-939C-A9D4CE04B864}" dt="2026-02-04T19:23:37.005" v="3091"/>
          <ac:spMkLst>
            <pc:docMk/>
            <pc:sldMk cId="528756261" sldId="756"/>
            <ac:spMk id="7" creationId="{52C004F6-2FFC-D896-2B15-C9BFBE774523}"/>
          </ac:spMkLst>
        </pc:spChg>
      </pc:sldChg>
      <pc:sldChg chg="addSp modSp del">
        <pc:chgData name="Sibarama Panigrahi" userId="de46d0d797d55fd7" providerId="LiveId" clId="{C16D1CB0-1F2F-4B1A-939C-A9D4CE04B864}" dt="2026-02-04T20:13:39.117" v="3631" actId="47"/>
        <pc:sldMkLst>
          <pc:docMk/>
          <pc:sldMk cId="885679988" sldId="757"/>
        </pc:sldMkLst>
        <pc:spChg chg="add mod">
          <ac:chgData name="Sibarama Panigrahi" userId="de46d0d797d55fd7" providerId="LiveId" clId="{C16D1CB0-1F2F-4B1A-939C-A9D4CE04B864}" dt="2026-02-04T19:23:39.874" v="3092"/>
          <ac:spMkLst>
            <pc:docMk/>
            <pc:sldMk cId="885679988" sldId="757"/>
            <ac:spMk id="7" creationId="{8461422D-3FCF-75C5-A33C-BB14B2CA3C0D}"/>
          </ac:spMkLst>
        </pc:spChg>
      </pc:sldChg>
      <pc:sldChg chg="addSp modSp del">
        <pc:chgData name="Sibarama Panigrahi" userId="de46d0d797d55fd7" providerId="LiveId" clId="{C16D1CB0-1F2F-4B1A-939C-A9D4CE04B864}" dt="2026-02-04T20:19:15.973" v="3784" actId="47"/>
        <pc:sldMkLst>
          <pc:docMk/>
          <pc:sldMk cId="759294801" sldId="758"/>
        </pc:sldMkLst>
        <pc:spChg chg="add mod">
          <ac:chgData name="Sibarama Panigrahi" userId="de46d0d797d55fd7" providerId="LiveId" clId="{C16D1CB0-1F2F-4B1A-939C-A9D4CE04B864}" dt="2026-02-04T19:23:43.269" v="3093"/>
          <ac:spMkLst>
            <pc:docMk/>
            <pc:sldMk cId="759294801" sldId="758"/>
            <ac:spMk id="7" creationId="{4C23D086-9E9A-7E64-86A6-422A6D17967B}"/>
          </ac:spMkLst>
        </pc:spChg>
      </pc:sldChg>
      <pc:sldChg chg="addSp modSp del">
        <pc:chgData name="Sibarama Panigrahi" userId="de46d0d797d55fd7" providerId="LiveId" clId="{C16D1CB0-1F2F-4B1A-939C-A9D4CE04B864}" dt="2026-02-04T20:24:09.722" v="3893" actId="47"/>
        <pc:sldMkLst>
          <pc:docMk/>
          <pc:sldMk cId="1928986284" sldId="759"/>
        </pc:sldMkLst>
        <pc:spChg chg="add mod">
          <ac:chgData name="Sibarama Panigrahi" userId="de46d0d797d55fd7" providerId="LiveId" clId="{C16D1CB0-1F2F-4B1A-939C-A9D4CE04B864}" dt="2026-02-04T19:23:46.306" v="3094"/>
          <ac:spMkLst>
            <pc:docMk/>
            <pc:sldMk cId="1928986284" sldId="759"/>
            <ac:spMk id="7" creationId="{46B1CD43-F248-8CEA-3736-8B2FB0795999}"/>
          </ac:spMkLst>
        </pc:spChg>
      </pc:sldChg>
      <pc:sldChg chg="addSp modSp del">
        <pc:chgData name="Sibarama Panigrahi" userId="de46d0d797d55fd7" providerId="LiveId" clId="{C16D1CB0-1F2F-4B1A-939C-A9D4CE04B864}" dt="2026-02-04T20:27:02.038" v="4081" actId="47"/>
        <pc:sldMkLst>
          <pc:docMk/>
          <pc:sldMk cId="1260185040" sldId="760"/>
        </pc:sldMkLst>
        <pc:spChg chg="add mod">
          <ac:chgData name="Sibarama Panigrahi" userId="de46d0d797d55fd7" providerId="LiveId" clId="{C16D1CB0-1F2F-4B1A-939C-A9D4CE04B864}" dt="2026-02-04T19:23:49.256" v="3095"/>
          <ac:spMkLst>
            <pc:docMk/>
            <pc:sldMk cId="1260185040" sldId="760"/>
            <ac:spMk id="7" creationId="{ECE4F994-01F8-6DD3-DD2D-C4C127F6AEDC}"/>
          </ac:spMkLst>
        </pc:spChg>
      </pc:sldChg>
      <pc:sldChg chg="addSp modSp del">
        <pc:chgData name="Sibarama Panigrahi" userId="de46d0d797d55fd7" providerId="LiveId" clId="{C16D1CB0-1F2F-4B1A-939C-A9D4CE04B864}" dt="2026-02-04T20:29:30.913" v="4083" actId="47"/>
        <pc:sldMkLst>
          <pc:docMk/>
          <pc:sldMk cId="4286764870" sldId="761"/>
        </pc:sldMkLst>
        <pc:spChg chg="add mod">
          <ac:chgData name="Sibarama Panigrahi" userId="de46d0d797d55fd7" providerId="LiveId" clId="{C16D1CB0-1F2F-4B1A-939C-A9D4CE04B864}" dt="2026-02-04T19:23:52.828" v="3096"/>
          <ac:spMkLst>
            <pc:docMk/>
            <pc:sldMk cId="4286764870" sldId="761"/>
            <ac:spMk id="5" creationId="{7CBC0ADE-D246-603F-6DAA-7E1AE4798658}"/>
          </ac:spMkLst>
        </pc:spChg>
      </pc:sldChg>
      <pc:sldChg chg="addSp delSp modSp mod ord">
        <pc:chgData name="Sibarama Panigrahi" userId="de46d0d797d55fd7" providerId="LiveId" clId="{C16D1CB0-1F2F-4B1A-939C-A9D4CE04B864}" dt="2026-02-04T20:44:28.655" v="4578" actId="20577"/>
        <pc:sldMkLst>
          <pc:docMk/>
          <pc:sldMk cId="4040612841" sldId="762"/>
        </pc:sldMkLst>
        <pc:spChg chg="mod">
          <ac:chgData name="Sibarama Panigrahi" userId="de46d0d797d55fd7" providerId="LiveId" clId="{C16D1CB0-1F2F-4B1A-939C-A9D4CE04B864}" dt="2026-02-04T19:42:36.196" v="3420"/>
          <ac:spMkLst>
            <pc:docMk/>
            <pc:sldMk cId="4040612841" sldId="762"/>
            <ac:spMk id="2" creationId="{8BF759E8-0212-A33C-169F-A5D16B6BC2C2}"/>
          </ac:spMkLst>
        </pc:spChg>
        <pc:spChg chg="add mod">
          <ac:chgData name="Sibarama Panigrahi" userId="de46d0d797d55fd7" providerId="LiveId" clId="{C16D1CB0-1F2F-4B1A-939C-A9D4CE04B864}" dt="2026-02-04T20:44:28.655" v="4578" actId="20577"/>
          <ac:spMkLst>
            <pc:docMk/>
            <pc:sldMk cId="4040612841" sldId="762"/>
            <ac:spMk id="8" creationId="{B7A6704A-180B-AEBB-BC6B-D8215063C39B}"/>
          </ac:spMkLst>
        </pc:spChg>
        <pc:spChg chg="add mod">
          <ac:chgData name="Sibarama Panigrahi" userId="de46d0d797d55fd7" providerId="LiveId" clId="{C16D1CB0-1F2F-4B1A-939C-A9D4CE04B864}" dt="2026-02-04T19:43:36.549" v="3429" actId="1037"/>
          <ac:spMkLst>
            <pc:docMk/>
            <pc:sldMk cId="4040612841" sldId="762"/>
            <ac:spMk id="11" creationId="{373C29A7-61EC-1BD5-4081-79E62FF3F821}"/>
          </ac:spMkLst>
        </pc:spChg>
        <pc:picChg chg="del">
          <ac:chgData name="Sibarama Panigrahi" userId="de46d0d797d55fd7" providerId="LiveId" clId="{C16D1CB0-1F2F-4B1A-939C-A9D4CE04B864}" dt="2026-02-04T19:42:40.160" v="3421" actId="478"/>
          <ac:picMkLst>
            <pc:docMk/>
            <pc:sldMk cId="4040612841" sldId="762"/>
            <ac:picMk id="7" creationId="{BC979770-71B4-4822-07E3-33F0C8B74E74}"/>
          </ac:picMkLst>
        </pc:picChg>
        <pc:picChg chg="add mod">
          <ac:chgData name="Sibarama Panigrahi" userId="de46d0d797d55fd7" providerId="LiveId" clId="{C16D1CB0-1F2F-4B1A-939C-A9D4CE04B864}" dt="2026-02-04T19:43:06.820" v="3424" actId="14100"/>
          <ac:picMkLst>
            <pc:docMk/>
            <pc:sldMk cId="4040612841" sldId="762"/>
            <ac:picMk id="10" creationId="{7E62347D-45C1-9D13-ABB0-0E54EDF4C04B}"/>
          </ac:picMkLst>
        </pc:picChg>
      </pc:sldChg>
      <pc:sldChg chg="del">
        <pc:chgData name="Sibarama Panigrahi" userId="de46d0d797d55fd7" providerId="LiveId" clId="{C16D1CB0-1F2F-4B1A-939C-A9D4CE04B864}" dt="2026-02-04T20:32:55.530" v="4194" actId="47"/>
        <pc:sldMkLst>
          <pc:docMk/>
          <pc:sldMk cId="560021900" sldId="763"/>
        </pc:sldMkLst>
      </pc:sldChg>
      <pc:sldChg chg="addSp modSp mod">
        <pc:chgData name="Sibarama Panigrahi" userId="de46d0d797d55fd7" providerId="LiveId" clId="{C16D1CB0-1F2F-4B1A-939C-A9D4CE04B864}" dt="2026-02-04T20:34:00.004" v="4248" actId="14100"/>
        <pc:sldMkLst>
          <pc:docMk/>
          <pc:sldMk cId="1342204277" sldId="764"/>
        </pc:sldMkLst>
        <pc:spChg chg="add mod">
          <ac:chgData name="Sibarama Panigrahi" userId="de46d0d797d55fd7" providerId="LiveId" clId="{C16D1CB0-1F2F-4B1A-939C-A9D4CE04B864}" dt="2026-02-04T19:24:03.410" v="3098"/>
          <ac:spMkLst>
            <pc:docMk/>
            <pc:sldMk cId="1342204277" sldId="764"/>
            <ac:spMk id="5" creationId="{D5AF8220-ED9D-4410-855F-DA193391CABD}"/>
          </ac:spMkLst>
        </pc:spChg>
        <pc:picChg chg="add mod">
          <ac:chgData name="Sibarama Panigrahi" userId="de46d0d797d55fd7" providerId="LiveId" clId="{C16D1CB0-1F2F-4B1A-939C-A9D4CE04B864}" dt="2026-02-04T20:34:00.004" v="4248" actId="14100"/>
          <ac:picMkLst>
            <pc:docMk/>
            <pc:sldMk cId="1342204277" sldId="764"/>
            <ac:picMk id="6" creationId="{5160E304-8283-9600-9D17-E42F3296452E}"/>
          </ac:picMkLst>
        </pc:picChg>
      </pc:sldChg>
      <pc:sldChg chg="addSp modSp mod">
        <pc:chgData name="Sibarama Panigrahi" userId="de46d0d797d55fd7" providerId="LiveId" clId="{C16D1CB0-1F2F-4B1A-939C-A9D4CE04B864}" dt="2026-02-04T20:36:27.242" v="4257" actId="20577"/>
        <pc:sldMkLst>
          <pc:docMk/>
          <pc:sldMk cId="2318613402" sldId="765"/>
        </pc:sldMkLst>
        <pc:spChg chg="add mod">
          <ac:chgData name="Sibarama Panigrahi" userId="de46d0d797d55fd7" providerId="LiveId" clId="{C16D1CB0-1F2F-4B1A-939C-A9D4CE04B864}" dt="2026-02-04T19:24:06.197" v="3099"/>
          <ac:spMkLst>
            <pc:docMk/>
            <pc:sldMk cId="2318613402" sldId="765"/>
            <ac:spMk id="5" creationId="{EC017CD2-AFB6-5CFF-3ECF-2A04FA55CE3E}"/>
          </ac:spMkLst>
        </pc:spChg>
        <pc:spChg chg="mod">
          <ac:chgData name="Sibarama Panigrahi" userId="de46d0d797d55fd7" providerId="LiveId" clId="{C16D1CB0-1F2F-4B1A-939C-A9D4CE04B864}" dt="2026-02-04T20:34:42.441" v="4250" actId="20577"/>
          <ac:spMkLst>
            <pc:docMk/>
            <pc:sldMk cId="2318613402" sldId="765"/>
            <ac:spMk id="53250" creationId="{864AAAC8-6275-BFF9-D3C8-712A390F3F6F}"/>
          </ac:spMkLst>
        </pc:spChg>
        <pc:spChg chg="mod">
          <ac:chgData name="Sibarama Panigrahi" userId="de46d0d797d55fd7" providerId="LiveId" clId="{C16D1CB0-1F2F-4B1A-939C-A9D4CE04B864}" dt="2026-02-04T20:36:27.242" v="4257" actId="20577"/>
          <ac:spMkLst>
            <pc:docMk/>
            <pc:sldMk cId="2318613402" sldId="765"/>
            <ac:spMk id="53251" creationId="{34B8E709-A9C6-6822-D5E4-1EB78949204A}"/>
          </ac:spMkLst>
        </pc:spChg>
      </pc:sldChg>
      <pc:sldChg chg="addSp modSp">
        <pc:chgData name="Sibarama Panigrahi" userId="de46d0d797d55fd7" providerId="LiveId" clId="{C16D1CB0-1F2F-4B1A-939C-A9D4CE04B864}" dt="2026-02-04T19:24:09.063" v="3100"/>
        <pc:sldMkLst>
          <pc:docMk/>
          <pc:sldMk cId="2017938262" sldId="766"/>
        </pc:sldMkLst>
        <pc:spChg chg="add mod">
          <ac:chgData name="Sibarama Panigrahi" userId="de46d0d797d55fd7" providerId="LiveId" clId="{C16D1CB0-1F2F-4B1A-939C-A9D4CE04B864}" dt="2026-02-04T19:24:09.063" v="3100"/>
          <ac:spMkLst>
            <pc:docMk/>
            <pc:sldMk cId="2017938262" sldId="766"/>
            <ac:spMk id="5" creationId="{0517E5E2-5951-2C1B-88B8-5716B1DAE929}"/>
          </ac:spMkLst>
        </pc:spChg>
      </pc:sldChg>
      <pc:sldChg chg="addSp modSp">
        <pc:chgData name="Sibarama Panigrahi" userId="de46d0d797d55fd7" providerId="LiveId" clId="{C16D1CB0-1F2F-4B1A-939C-A9D4CE04B864}" dt="2026-02-04T19:24:11.660" v="3101"/>
        <pc:sldMkLst>
          <pc:docMk/>
          <pc:sldMk cId="2614835126" sldId="767"/>
        </pc:sldMkLst>
        <pc:spChg chg="add mod">
          <ac:chgData name="Sibarama Panigrahi" userId="de46d0d797d55fd7" providerId="LiveId" clId="{C16D1CB0-1F2F-4B1A-939C-A9D4CE04B864}" dt="2026-02-04T19:24:11.660" v="3101"/>
          <ac:spMkLst>
            <pc:docMk/>
            <pc:sldMk cId="2614835126" sldId="767"/>
            <ac:spMk id="5" creationId="{C504DE59-4672-98D0-EB99-7BDFDD146C50}"/>
          </ac:spMkLst>
        </pc:spChg>
      </pc:sldChg>
      <pc:sldChg chg="addSp modSp">
        <pc:chgData name="Sibarama Panigrahi" userId="de46d0d797d55fd7" providerId="LiveId" clId="{C16D1CB0-1F2F-4B1A-939C-A9D4CE04B864}" dt="2026-02-04T19:24:14.368" v="3102"/>
        <pc:sldMkLst>
          <pc:docMk/>
          <pc:sldMk cId="3337594884" sldId="768"/>
        </pc:sldMkLst>
        <pc:spChg chg="add mod">
          <ac:chgData name="Sibarama Panigrahi" userId="de46d0d797d55fd7" providerId="LiveId" clId="{C16D1CB0-1F2F-4B1A-939C-A9D4CE04B864}" dt="2026-02-04T19:24:14.368" v="3102"/>
          <ac:spMkLst>
            <pc:docMk/>
            <pc:sldMk cId="3337594884" sldId="768"/>
            <ac:spMk id="5" creationId="{0A5CCB5F-3DF6-BCD1-BA73-436C3FC077EF}"/>
          </ac:spMkLst>
        </pc:spChg>
      </pc:sldChg>
      <pc:sldChg chg="addSp modSp">
        <pc:chgData name="Sibarama Panigrahi" userId="de46d0d797d55fd7" providerId="LiveId" clId="{C16D1CB0-1F2F-4B1A-939C-A9D4CE04B864}" dt="2026-02-04T19:24:16.588" v="3103"/>
        <pc:sldMkLst>
          <pc:docMk/>
          <pc:sldMk cId="1571635573" sldId="769"/>
        </pc:sldMkLst>
        <pc:spChg chg="add mod">
          <ac:chgData name="Sibarama Panigrahi" userId="de46d0d797d55fd7" providerId="LiveId" clId="{C16D1CB0-1F2F-4B1A-939C-A9D4CE04B864}" dt="2026-02-04T19:24:16.588" v="3103"/>
          <ac:spMkLst>
            <pc:docMk/>
            <pc:sldMk cId="1571635573" sldId="769"/>
            <ac:spMk id="5" creationId="{49C8853B-051D-F122-7B84-11AF58C59540}"/>
          </ac:spMkLst>
        </pc:spChg>
      </pc:sldChg>
      <pc:sldChg chg="addSp modSp">
        <pc:chgData name="Sibarama Panigrahi" userId="de46d0d797d55fd7" providerId="LiveId" clId="{C16D1CB0-1F2F-4B1A-939C-A9D4CE04B864}" dt="2026-02-04T19:24:18.778" v="3104"/>
        <pc:sldMkLst>
          <pc:docMk/>
          <pc:sldMk cId="2990237700" sldId="770"/>
        </pc:sldMkLst>
        <pc:spChg chg="add mod">
          <ac:chgData name="Sibarama Panigrahi" userId="de46d0d797d55fd7" providerId="LiveId" clId="{C16D1CB0-1F2F-4B1A-939C-A9D4CE04B864}" dt="2026-02-04T19:24:18.778" v="3104"/>
          <ac:spMkLst>
            <pc:docMk/>
            <pc:sldMk cId="2990237700" sldId="770"/>
            <ac:spMk id="5" creationId="{EBFB1F5C-D4D2-1413-20E9-59289E6B2F2D}"/>
          </ac:spMkLst>
        </pc:spChg>
      </pc:sldChg>
      <pc:sldChg chg="addSp modSp">
        <pc:chgData name="Sibarama Panigrahi" userId="de46d0d797d55fd7" providerId="LiveId" clId="{C16D1CB0-1F2F-4B1A-939C-A9D4CE04B864}" dt="2026-02-04T19:24:21.128" v="3105"/>
        <pc:sldMkLst>
          <pc:docMk/>
          <pc:sldMk cId="2283833605" sldId="771"/>
        </pc:sldMkLst>
        <pc:spChg chg="add mod">
          <ac:chgData name="Sibarama Panigrahi" userId="de46d0d797d55fd7" providerId="LiveId" clId="{C16D1CB0-1F2F-4B1A-939C-A9D4CE04B864}" dt="2026-02-04T19:24:21.128" v="3105"/>
          <ac:spMkLst>
            <pc:docMk/>
            <pc:sldMk cId="2283833605" sldId="771"/>
            <ac:spMk id="5" creationId="{878A3CE4-4075-3610-26BD-CF3AEA308A51}"/>
          </ac:spMkLst>
        </pc:spChg>
      </pc:sldChg>
      <pc:sldChg chg="addSp modSp">
        <pc:chgData name="Sibarama Panigrahi" userId="de46d0d797d55fd7" providerId="LiveId" clId="{C16D1CB0-1F2F-4B1A-939C-A9D4CE04B864}" dt="2026-02-04T19:24:23.748" v="3106"/>
        <pc:sldMkLst>
          <pc:docMk/>
          <pc:sldMk cId="2199103326" sldId="772"/>
        </pc:sldMkLst>
        <pc:spChg chg="add mod">
          <ac:chgData name="Sibarama Panigrahi" userId="de46d0d797d55fd7" providerId="LiveId" clId="{C16D1CB0-1F2F-4B1A-939C-A9D4CE04B864}" dt="2026-02-04T19:24:23.748" v="3106"/>
          <ac:spMkLst>
            <pc:docMk/>
            <pc:sldMk cId="2199103326" sldId="772"/>
            <ac:spMk id="8" creationId="{AE218184-0AD4-52CA-8091-26D78BFCA966}"/>
          </ac:spMkLst>
        </pc:spChg>
      </pc:sldChg>
      <pc:sldChg chg="addSp modSp">
        <pc:chgData name="Sibarama Panigrahi" userId="de46d0d797d55fd7" providerId="LiveId" clId="{C16D1CB0-1F2F-4B1A-939C-A9D4CE04B864}" dt="2026-02-04T19:24:26.259" v="3107"/>
        <pc:sldMkLst>
          <pc:docMk/>
          <pc:sldMk cId="4105332169" sldId="773"/>
        </pc:sldMkLst>
        <pc:spChg chg="add mod">
          <ac:chgData name="Sibarama Panigrahi" userId="de46d0d797d55fd7" providerId="LiveId" clId="{C16D1CB0-1F2F-4B1A-939C-A9D4CE04B864}" dt="2026-02-04T19:24:26.259" v="3107"/>
          <ac:spMkLst>
            <pc:docMk/>
            <pc:sldMk cId="4105332169" sldId="773"/>
            <ac:spMk id="17" creationId="{2AC25867-11F9-E3DE-4C69-BEB4EE199F4D}"/>
          </ac:spMkLst>
        </pc:spChg>
      </pc:sldChg>
      <pc:sldChg chg="addSp modSp">
        <pc:chgData name="Sibarama Panigrahi" userId="de46d0d797d55fd7" providerId="LiveId" clId="{C16D1CB0-1F2F-4B1A-939C-A9D4CE04B864}" dt="2026-02-04T19:24:28.824" v="3108"/>
        <pc:sldMkLst>
          <pc:docMk/>
          <pc:sldMk cId="362822899" sldId="774"/>
        </pc:sldMkLst>
        <pc:spChg chg="add mod">
          <ac:chgData name="Sibarama Panigrahi" userId="de46d0d797d55fd7" providerId="LiveId" clId="{C16D1CB0-1F2F-4B1A-939C-A9D4CE04B864}" dt="2026-02-04T19:24:28.824" v="3108"/>
          <ac:spMkLst>
            <pc:docMk/>
            <pc:sldMk cId="362822899" sldId="774"/>
            <ac:spMk id="7" creationId="{5F3363B3-A96D-2ADA-C7FC-8B67B6550E0A}"/>
          </ac:spMkLst>
        </pc:spChg>
      </pc:sldChg>
      <pc:sldChg chg="addSp modSp">
        <pc:chgData name="Sibarama Panigrahi" userId="de46d0d797d55fd7" providerId="LiveId" clId="{C16D1CB0-1F2F-4B1A-939C-A9D4CE04B864}" dt="2026-02-04T19:24:31.472" v="3109"/>
        <pc:sldMkLst>
          <pc:docMk/>
          <pc:sldMk cId="2515875155" sldId="775"/>
        </pc:sldMkLst>
        <pc:spChg chg="add mod">
          <ac:chgData name="Sibarama Panigrahi" userId="de46d0d797d55fd7" providerId="LiveId" clId="{C16D1CB0-1F2F-4B1A-939C-A9D4CE04B864}" dt="2026-02-04T19:24:31.472" v="3109"/>
          <ac:spMkLst>
            <pc:docMk/>
            <pc:sldMk cId="2515875155" sldId="775"/>
            <ac:spMk id="10" creationId="{D538D423-C478-75DF-2160-E7414E623D64}"/>
          </ac:spMkLst>
        </pc:spChg>
      </pc:sldChg>
      <pc:sldChg chg="addSp modSp">
        <pc:chgData name="Sibarama Panigrahi" userId="de46d0d797d55fd7" providerId="LiveId" clId="{C16D1CB0-1F2F-4B1A-939C-A9D4CE04B864}" dt="2026-02-04T19:24:34.342" v="3110"/>
        <pc:sldMkLst>
          <pc:docMk/>
          <pc:sldMk cId="217928480" sldId="776"/>
        </pc:sldMkLst>
        <pc:spChg chg="add mod">
          <ac:chgData name="Sibarama Panigrahi" userId="de46d0d797d55fd7" providerId="LiveId" clId="{C16D1CB0-1F2F-4B1A-939C-A9D4CE04B864}" dt="2026-02-04T19:24:34.342" v="3110"/>
          <ac:spMkLst>
            <pc:docMk/>
            <pc:sldMk cId="217928480" sldId="776"/>
            <ac:spMk id="3" creationId="{93AAD96E-164C-0474-DFA9-B75E2A572FED}"/>
          </ac:spMkLst>
        </pc:spChg>
      </pc:sldChg>
      <pc:sldChg chg="addSp modSp">
        <pc:chgData name="Sibarama Panigrahi" userId="de46d0d797d55fd7" providerId="LiveId" clId="{C16D1CB0-1F2F-4B1A-939C-A9D4CE04B864}" dt="2026-02-04T19:24:37.262" v="3111"/>
        <pc:sldMkLst>
          <pc:docMk/>
          <pc:sldMk cId="3410556230" sldId="777"/>
        </pc:sldMkLst>
        <pc:spChg chg="add mod">
          <ac:chgData name="Sibarama Panigrahi" userId="de46d0d797d55fd7" providerId="LiveId" clId="{C16D1CB0-1F2F-4B1A-939C-A9D4CE04B864}" dt="2026-02-04T19:24:37.262" v="3111"/>
          <ac:spMkLst>
            <pc:docMk/>
            <pc:sldMk cId="3410556230" sldId="777"/>
            <ac:spMk id="5" creationId="{93B862B5-81DD-0677-3F9D-005E4EADF771}"/>
          </ac:spMkLst>
        </pc:spChg>
      </pc:sldChg>
      <pc:sldChg chg="addSp modSp">
        <pc:chgData name="Sibarama Panigrahi" userId="de46d0d797d55fd7" providerId="LiveId" clId="{C16D1CB0-1F2F-4B1A-939C-A9D4CE04B864}" dt="2026-02-04T19:24:40.166" v="3112"/>
        <pc:sldMkLst>
          <pc:docMk/>
          <pc:sldMk cId="3773160277" sldId="778"/>
        </pc:sldMkLst>
        <pc:spChg chg="add mod">
          <ac:chgData name="Sibarama Panigrahi" userId="de46d0d797d55fd7" providerId="LiveId" clId="{C16D1CB0-1F2F-4B1A-939C-A9D4CE04B864}" dt="2026-02-04T19:24:40.166" v="3112"/>
          <ac:spMkLst>
            <pc:docMk/>
            <pc:sldMk cId="3773160277" sldId="778"/>
            <ac:spMk id="8" creationId="{F583BA6C-6A8E-1421-1F40-F1860BC0755D}"/>
          </ac:spMkLst>
        </pc:spChg>
      </pc:sldChg>
      <pc:sldChg chg="addSp modSp">
        <pc:chgData name="Sibarama Panigrahi" userId="de46d0d797d55fd7" providerId="LiveId" clId="{C16D1CB0-1F2F-4B1A-939C-A9D4CE04B864}" dt="2026-02-04T19:24:42.400" v="3113"/>
        <pc:sldMkLst>
          <pc:docMk/>
          <pc:sldMk cId="2174005791" sldId="779"/>
        </pc:sldMkLst>
        <pc:spChg chg="add mod">
          <ac:chgData name="Sibarama Panigrahi" userId="de46d0d797d55fd7" providerId="LiveId" clId="{C16D1CB0-1F2F-4B1A-939C-A9D4CE04B864}" dt="2026-02-04T19:24:42.400" v="3113"/>
          <ac:spMkLst>
            <pc:docMk/>
            <pc:sldMk cId="2174005791" sldId="779"/>
            <ac:spMk id="5" creationId="{2D9F9E91-853C-4BC7-BCCA-4DB2DD3490EB}"/>
          </ac:spMkLst>
        </pc:spChg>
      </pc:sldChg>
      <pc:sldChg chg="addSp modSp">
        <pc:chgData name="Sibarama Panigrahi" userId="de46d0d797d55fd7" providerId="LiveId" clId="{C16D1CB0-1F2F-4B1A-939C-A9D4CE04B864}" dt="2026-02-04T19:24:44.752" v="3114"/>
        <pc:sldMkLst>
          <pc:docMk/>
          <pc:sldMk cId="2032755610" sldId="780"/>
        </pc:sldMkLst>
        <pc:spChg chg="add mod">
          <ac:chgData name="Sibarama Panigrahi" userId="de46d0d797d55fd7" providerId="LiveId" clId="{C16D1CB0-1F2F-4B1A-939C-A9D4CE04B864}" dt="2026-02-04T19:24:44.752" v="3114"/>
          <ac:spMkLst>
            <pc:docMk/>
            <pc:sldMk cId="2032755610" sldId="780"/>
            <ac:spMk id="5" creationId="{E26584EA-6B1A-0709-3336-0B20CAEF7F59}"/>
          </ac:spMkLst>
        </pc:spChg>
      </pc:sldChg>
      <pc:sldChg chg="addSp modSp">
        <pc:chgData name="Sibarama Panigrahi" userId="de46d0d797d55fd7" providerId="LiveId" clId="{C16D1CB0-1F2F-4B1A-939C-A9D4CE04B864}" dt="2026-02-04T19:24:47.125" v="3115"/>
        <pc:sldMkLst>
          <pc:docMk/>
          <pc:sldMk cId="2118741965" sldId="781"/>
        </pc:sldMkLst>
        <pc:spChg chg="add mod">
          <ac:chgData name="Sibarama Panigrahi" userId="de46d0d797d55fd7" providerId="LiveId" clId="{C16D1CB0-1F2F-4B1A-939C-A9D4CE04B864}" dt="2026-02-04T19:24:47.125" v="3115"/>
          <ac:spMkLst>
            <pc:docMk/>
            <pc:sldMk cId="2118741965" sldId="781"/>
            <ac:spMk id="2" creationId="{57907564-78F2-4044-9437-7560E35CD40C}"/>
          </ac:spMkLst>
        </pc:spChg>
      </pc:sldChg>
      <pc:sldChg chg="addSp modSp">
        <pc:chgData name="Sibarama Panigrahi" userId="de46d0d797d55fd7" providerId="LiveId" clId="{C16D1CB0-1F2F-4B1A-939C-A9D4CE04B864}" dt="2026-02-04T19:24:50.461" v="3116"/>
        <pc:sldMkLst>
          <pc:docMk/>
          <pc:sldMk cId="487612267" sldId="782"/>
        </pc:sldMkLst>
        <pc:spChg chg="add mod">
          <ac:chgData name="Sibarama Panigrahi" userId="de46d0d797d55fd7" providerId="LiveId" clId="{C16D1CB0-1F2F-4B1A-939C-A9D4CE04B864}" dt="2026-02-04T19:24:50.461" v="3116"/>
          <ac:spMkLst>
            <pc:docMk/>
            <pc:sldMk cId="487612267" sldId="782"/>
            <ac:spMk id="5" creationId="{4C719600-8414-BB10-A51C-B2BCEC6A330D}"/>
          </ac:spMkLst>
        </pc:spChg>
      </pc:sldChg>
      <pc:sldChg chg="addSp modSp">
        <pc:chgData name="Sibarama Panigrahi" userId="de46d0d797d55fd7" providerId="LiveId" clId="{C16D1CB0-1F2F-4B1A-939C-A9D4CE04B864}" dt="2026-02-04T19:24:53.178" v="3117"/>
        <pc:sldMkLst>
          <pc:docMk/>
          <pc:sldMk cId="2304791426" sldId="783"/>
        </pc:sldMkLst>
        <pc:spChg chg="add mod">
          <ac:chgData name="Sibarama Panigrahi" userId="de46d0d797d55fd7" providerId="LiveId" clId="{C16D1CB0-1F2F-4B1A-939C-A9D4CE04B864}" dt="2026-02-04T19:24:53.178" v="3117"/>
          <ac:spMkLst>
            <pc:docMk/>
            <pc:sldMk cId="2304791426" sldId="783"/>
            <ac:spMk id="8" creationId="{7D8F4A83-7901-C075-62A0-67B480697029}"/>
          </ac:spMkLst>
        </pc:spChg>
      </pc:sldChg>
      <pc:sldChg chg="addSp modSp">
        <pc:chgData name="Sibarama Panigrahi" userId="de46d0d797d55fd7" providerId="LiveId" clId="{C16D1CB0-1F2F-4B1A-939C-A9D4CE04B864}" dt="2026-02-04T19:24:55.974" v="3118"/>
        <pc:sldMkLst>
          <pc:docMk/>
          <pc:sldMk cId="1973291004" sldId="784"/>
        </pc:sldMkLst>
        <pc:spChg chg="add mod">
          <ac:chgData name="Sibarama Panigrahi" userId="de46d0d797d55fd7" providerId="LiveId" clId="{C16D1CB0-1F2F-4B1A-939C-A9D4CE04B864}" dt="2026-02-04T19:24:55.974" v="3118"/>
          <ac:spMkLst>
            <pc:docMk/>
            <pc:sldMk cId="1973291004" sldId="784"/>
            <ac:spMk id="5" creationId="{9997C1F0-3E9B-6442-A9A3-C9BF7A69F114}"/>
          </ac:spMkLst>
        </pc:spChg>
      </pc:sldChg>
      <pc:sldChg chg="addSp modSp">
        <pc:chgData name="Sibarama Panigrahi" userId="de46d0d797d55fd7" providerId="LiveId" clId="{C16D1CB0-1F2F-4B1A-939C-A9D4CE04B864}" dt="2026-02-04T19:24:58.650" v="3119"/>
        <pc:sldMkLst>
          <pc:docMk/>
          <pc:sldMk cId="139556135" sldId="785"/>
        </pc:sldMkLst>
        <pc:spChg chg="add mod">
          <ac:chgData name="Sibarama Panigrahi" userId="de46d0d797d55fd7" providerId="LiveId" clId="{C16D1CB0-1F2F-4B1A-939C-A9D4CE04B864}" dt="2026-02-04T19:24:58.650" v="3119"/>
          <ac:spMkLst>
            <pc:docMk/>
            <pc:sldMk cId="139556135" sldId="785"/>
            <ac:spMk id="5" creationId="{0755325F-E85E-D4E2-7B7F-B62AD7730A04}"/>
          </ac:spMkLst>
        </pc:spChg>
      </pc:sldChg>
      <pc:sldChg chg="addSp modSp">
        <pc:chgData name="Sibarama Panigrahi" userId="de46d0d797d55fd7" providerId="LiveId" clId="{C16D1CB0-1F2F-4B1A-939C-A9D4CE04B864}" dt="2026-02-04T19:25:01.616" v="3120"/>
        <pc:sldMkLst>
          <pc:docMk/>
          <pc:sldMk cId="3254421545" sldId="786"/>
        </pc:sldMkLst>
        <pc:spChg chg="add mod">
          <ac:chgData name="Sibarama Panigrahi" userId="de46d0d797d55fd7" providerId="LiveId" clId="{C16D1CB0-1F2F-4B1A-939C-A9D4CE04B864}" dt="2026-02-04T19:25:01.616" v="3120"/>
          <ac:spMkLst>
            <pc:docMk/>
            <pc:sldMk cId="3254421545" sldId="786"/>
            <ac:spMk id="5" creationId="{4B4A6C64-D520-52BF-3551-320E2FE370ED}"/>
          </ac:spMkLst>
        </pc:spChg>
      </pc:sldChg>
      <pc:sldChg chg="addSp modSp">
        <pc:chgData name="Sibarama Panigrahi" userId="de46d0d797d55fd7" providerId="LiveId" clId="{C16D1CB0-1F2F-4B1A-939C-A9D4CE04B864}" dt="2026-02-04T19:25:03.985" v="3121"/>
        <pc:sldMkLst>
          <pc:docMk/>
          <pc:sldMk cId="1377874136" sldId="787"/>
        </pc:sldMkLst>
        <pc:spChg chg="add mod">
          <ac:chgData name="Sibarama Panigrahi" userId="de46d0d797d55fd7" providerId="LiveId" clId="{C16D1CB0-1F2F-4B1A-939C-A9D4CE04B864}" dt="2026-02-04T19:25:03.985" v="3121"/>
          <ac:spMkLst>
            <pc:docMk/>
            <pc:sldMk cId="1377874136" sldId="787"/>
            <ac:spMk id="5" creationId="{96AE2C85-52A0-6D10-20CA-DB65EE85ED2B}"/>
          </ac:spMkLst>
        </pc:spChg>
      </pc:sldChg>
      <pc:sldChg chg="addSp modSp">
        <pc:chgData name="Sibarama Panigrahi" userId="de46d0d797d55fd7" providerId="LiveId" clId="{C16D1CB0-1F2F-4B1A-939C-A9D4CE04B864}" dt="2026-02-04T19:25:06.796" v="3122"/>
        <pc:sldMkLst>
          <pc:docMk/>
          <pc:sldMk cId="1908531717" sldId="788"/>
        </pc:sldMkLst>
        <pc:spChg chg="add mod">
          <ac:chgData name="Sibarama Panigrahi" userId="de46d0d797d55fd7" providerId="LiveId" clId="{C16D1CB0-1F2F-4B1A-939C-A9D4CE04B864}" dt="2026-02-04T19:25:06.796" v="3122"/>
          <ac:spMkLst>
            <pc:docMk/>
            <pc:sldMk cId="1908531717" sldId="788"/>
            <ac:spMk id="5" creationId="{0DE03A7C-2683-2B6F-B665-DADD7C8CCBA4}"/>
          </ac:spMkLst>
        </pc:spChg>
      </pc:sldChg>
      <pc:sldChg chg="del">
        <pc:chgData name="Sibarama Panigrahi" userId="de46d0d797d55fd7" providerId="LiveId" clId="{C16D1CB0-1F2F-4B1A-939C-A9D4CE04B864}" dt="2026-02-04T18:32:24.993" v="2185" actId="47"/>
        <pc:sldMkLst>
          <pc:docMk/>
          <pc:sldMk cId="361174416" sldId="789"/>
        </pc:sldMkLst>
      </pc:sldChg>
      <pc:sldChg chg="del">
        <pc:chgData name="Sibarama Panigrahi" userId="de46d0d797d55fd7" providerId="LiveId" clId="{C16D1CB0-1F2F-4B1A-939C-A9D4CE04B864}" dt="2026-02-04T18:32:25.535" v="2186" actId="47"/>
        <pc:sldMkLst>
          <pc:docMk/>
          <pc:sldMk cId="153031298" sldId="790"/>
        </pc:sldMkLst>
      </pc:sldChg>
      <pc:sldChg chg="del">
        <pc:chgData name="Sibarama Panigrahi" userId="de46d0d797d55fd7" providerId="LiveId" clId="{C16D1CB0-1F2F-4B1A-939C-A9D4CE04B864}" dt="2026-02-04T18:32:26.009" v="2187" actId="47"/>
        <pc:sldMkLst>
          <pc:docMk/>
          <pc:sldMk cId="1358053817" sldId="791"/>
        </pc:sldMkLst>
      </pc:sldChg>
      <pc:sldChg chg="del">
        <pc:chgData name="Sibarama Panigrahi" userId="de46d0d797d55fd7" providerId="LiveId" clId="{C16D1CB0-1F2F-4B1A-939C-A9D4CE04B864}" dt="2026-02-04T18:32:26.478" v="2188" actId="47"/>
        <pc:sldMkLst>
          <pc:docMk/>
          <pc:sldMk cId="4114503141" sldId="792"/>
        </pc:sldMkLst>
      </pc:sldChg>
      <pc:sldChg chg="del">
        <pc:chgData name="Sibarama Panigrahi" userId="de46d0d797d55fd7" providerId="LiveId" clId="{C16D1CB0-1F2F-4B1A-939C-A9D4CE04B864}" dt="2026-02-04T18:32:26.972" v="2189" actId="47"/>
        <pc:sldMkLst>
          <pc:docMk/>
          <pc:sldMk cId="2674860366" sldId="793"/>
        </pc:sldMkLst>
      </pc:sldChg>
      <pc:sldChg chg="del">
        <pc:chgData name="Sibarama Panigrahi" userId="de46d0d797d55fd7" providerId="LiveId" clId="{C16D1CB0-1F2F-4B1A-939C-A9D4CE04B864}" dt="2026-02-04T18:32:27.516" v="2190" actId="47"/>
        <pc:sldMkLst>
          <pc:docMk/>
          <pc:sldMk cId="4104448676" sldId="794"/>
        </pc:sldMkLst>
      </pc:sldChg>
      <pc:sldChg chg="del">
        <pc:chgData name="Sibarama Panigrahi" userId="de46d0d797d55fd7" providerId="LiveId" clId="{C16D1CB0-1F2F-4B1A-939C-A9D4CE04B864}" dt="2026-02-04T18:32:29.990" v="2191" actId="47"/>
        <pc:sldMkLst>
          <pc:docMk/>
          <pc:sldMk cId="608290817" sldId="795"/>
        </pc:sldMkLst>
      </pc:sldChg>
      <pc:sldChg chg="del">
        <pc:chgData name="Sibarama Panigrahi" userId="de46d0d797d55fd7" providerId="LiveId" clId="{C16D1CB0-1F2F-4B1A-939C-A9D4CE04B864}" dt="2026-02-04T18:32:30.662" v="2192" actId="47"/>
        <pc:sldMkLst>
          <pc:docMk/>
          <pc:sldMk cId="879375094" sldId="796"/>
        </pc:sldMkLst>
      </pc:sldChg>
      <pc:sldChg chg="del">
        <pc:chgData name="Sibarama Panigrahi" userId="de46d0d797d55fd7" providerId="LiveId" clId="{C16D1CB0-1F2F-4B1A-939C-A9D4CE04B864}" dt="2026-02-04T18:32:31.195" v="2193" actId="47"/>
        <pc:sldMkLst>
          <pc:docMk/>
          <pc:sldMk cId="2543572190" sldId="797"/>
        </pc:sldMkLst>
      </pc:sldChg>
      <pc:sldChg chg="del">
        <pc:chgData name="Sibarama Panigrahi" userId="de46d0d797d55fd7" providerId="LiveId" clId="{C16D1CB0-1F2F-4B1A-939C-A9D4CE04B864}" dt="2026-02-04T18:32:31.775" v="2194" actId="47"/>
        <pc:sldMkLst>
          <pc:docMk/>
          <pc:sldMk cId="988784916" sldId="798"/>
        </pc:sldMkLst>
      </pc:sldChg>
      <pc:sldChg chg="del">
        <pc:chgData name="Sibarama Panigrahi" userId="de46d0d797d55fd7" providerId="LiveId" clId="{C16D1CB0-1F2F-4B1A-939C-A9D4CE04B864}" dt="2026-02-04T18:32:35.426" v="2195" actId="47"/>
        <pc:sldMkLst>
          <pc:docMk/>
          <pc:sldMk cId="3419198318" sldId="799"/>
        </pc:sldMkLst>
      </pc:sldChg>
      <pc:sldChg chg="del">
        <pc:chgData name="Sibarama Panigrahi" userId="de46d0d797d55fd7" providerId="LiveId" clId="{C16D1CB0-1F2F-4B1A-939C-A9D4CE04B864}" dt="2026-02-04T18:32:36.571" v="2196" actId="47"/>
        <pc:sldMkLst>
          <pc:docMk/>
          <pc:sldMk cId="481675109" sldId="800"/>
        </pc:sldMkLst>
      </pc:sldChg>
      <pc:sldChg chg="del">
        <pc:chgData name="Sibarama Panigrahi" userId="de46d0d797d55fd7" providerId="LiveId" clId="{C16D1CB0-1F2F-4B1A-939C-A9D4CE04B864}" dt="2026-02-04T18:32:37.186" v="2197" actId="47"/>
        <pc:sldMkLst>
          <pc:docMk/>
          <pc:sldMk cId="4202298417" sldId="801"/>
        </pc:sldMkLst>
      </pc:sldChg>
      <pc:sldChg chg="del">
        <pc:chgData name="Sibarama Panigrahi" userId="de46d0d797d55fd7" providerId="LiveId" clId="{C16D1CB0-1F2F-4B1A-939C-A9D4CE04B864}" dt="2026-02-04T18:32:37.890" v="2198" actId="47"/>
        <pc:sldMkLst>
          <pc:docMk/>
          <pc:sldMk cId="2781566070" sldId="802"/>
        </pc:sldMkLst>
      </pc:sldChg>
      <pc:sldChg chg="del">
        <pc:chgData name="Sibarama Panigrahi" userId="de46d0d797d55fd7" providerId="LiveId" clId="{C16D1CB0-1F2F-4B1A-939C-A9D4CE04B864}" dt="2026-02-04T18:32:38.532" v="2199" actId="47"/>
        <pc:sldMkLst>
          <pc:docMk/>
          <pc:sldMk cId="3426070215" sldId="803"/>
        </pc:sldMkLst>
      </pc:sldChg>
      <pc:sldChg chg="del">
        <pc:chgData name="Sibarama Panigrahi" userId="de46d0d797d55fd7" providerId="LiveId" clId="{C16D1CB0-1F2F-4B1A-939C-A9D4CE04B864}" dt="2026-02-04T18:32:39.215" v="2200" actId="47"/>
        <pc:sldMkLst>
          <pc:docMk/>
          <pc:sldMk cId="25581066" sldId="804"/>
        </pc:sldMkLst>
      </pc:sldChg>
      <pc:sldChg chg="addSp delSp modSp add mod">
        <pc:chgData name="Sibarama Panigrahi" userId="de46d0d797d55fd7" providerId="LiveId" clId="{C16D1CB0-1F2F-4B1A-939C-A9D4CE04B864}" dt="2026-02-04T15:57:22.391" v="221" actId="255"/>
        <pc:sldMkLst>
          <pc:docMk/>
          <pc:sldMk cId="1033536599" sldId="805"/>
        </pc:sldMkLst>
        <pc:spChg chg="mod">
          <ac:chgData name="Sibarama Panigrahi" userId="de46d0d797d55fd7" providerId="LiveId" clId="{C16D1CB0-1F2F-4B1A-939C-A9D4CE04B864}" dt="2026-02-04T15:57:22.391" v="221" actId="255"/>
          <ac:spMkLst>
            <pc:docMk/>
            <pc:sldMk cId="1033536599" sldId="805"/>
            <ac:spMk id="4" creationId="{00000000-0000-0000-0000-000000000000}"/>
          </ac:spMkLst>
        </pc:spChg>
        <pc:spChg chg="mod">
          <ac:chgData name="Sibarama Panigrahi" userId="de46d0d797d55fd7" providerId="LiveId" clId="{C16D1CB0-1F2F-4B1A-939C-A9D4CE04B864}" dt="2026-02-04T15:56:33.658" v="168" actId="20577"/>
          <ac:spMkLst>
            <pc:docMk/>
            <pc:sldMk cId="1033536599" sldId="805"/>
            <ac:spMk id="7" creationId="{550A3DE1-1C1A-4433-BFF4-0052B4457C43}"/>
          </ac:spMkLst>
        </pc:spChg>
        <pc:graphicFrameChg chg="add del mod">
          <ac:chgData name="Sibarama Panigrahi" userId="de46d0d797d55fd7" providerId="LiveId" clId="{C16D1CB0-1F2F-4B1A-939C-A9D4CE04B864}" dt="2026-02-04T15:56:14.941" v="146" actId="21"/>
          <ac:graphicFrameMkLst>
            <pc:docMk/>
            <pc:sldMk cId="1033536599" sldId="805"/>
            <ac:graphicFrameMk id="9" creationId="{2B9C789F-5A08-439C-1028-1CE0473CE4D3}"/>
          </ac:graphicFrameMkLst>
        </pc:graphicFrameChg>
        <pc:picChg chg="add mod">
          <ac:chgData name="Sibarama Panigrahi" userId="de46d0d797d55fd7" providerId="LiveId" clId="{C16D1CB0-1F2F-4B1A-939C-A9D4CE04B864}" dt="2026-02-04T15:54:20.006" v="59" actId="14100"/>
          <ac:picMkLst>
            <pc:docMk/>
            <pc:sldMk cId="1033536599" sldId="805"/>
            <ac:picMk id="3" creationId="{C5620C9B-6D28-8A59-E6F2-F4AA852E40D5}"/>
          </ac:picMkLst>
        </pc:picChg>
        <pc:picChg chg="del">
          <ac:chgData name="Sibarama Panigrahi" userId="de46d0d797d55fd7" providerId="LiveId" clId="{C16D1CB0-1F2F-4B1A-939C-A9D4CE04B864}" dt="2026-02-04T15:53:34.757" v="56" actId="478"/>
          <ac:picMkLst>
            <pc:docMk/>
            <pc:sldMk cId="1033536599" sldId="805"/>
            <ac:picMk id="6" creationId="{A5678642-2432-3940-E297-A712B9E24BCF}"/>
          </ac:picMkLst>
        </pc:picChg>
        <pc:picChg chg="mod">
          <ac:chgData name="Sibarama Panigrahi" userId="de46d0d797d55fd7" providerId="LiveId" clId="{C16D1CB0-1F2F-4B1A-939C-A9D4CE04B864}" dt="2026-02-04T15:54:24.933" v="60" actId="14100"/>
          <ac:picMkLst>
            <pc:docMk/>
            <pc:sldMk cId="1033536599" sldId="805"/>
            <ac:picMk id="8" creationId="{00000000-0000-0000-0000-000000000000}"/>
          </ac:picMkLst>
        </pc:picChg>
      </pc:sldChg>
      <pc:sldChg chg="addSp modSp add mod">
        <pc:chgData name="Sibarama Panigrahi" userId="de46d0d797d55fd7" providerId="LiveId" clId="{C16D1CB0-1F2F-4B1A-939C-A9D4CE04B864}" dt="2026-02-04T19:04:10.611" v="2497" actId="20577"/>
        <pc:sldMkLst>
          <pc:docMk/>
          <pc:sldMk cId="3647608783" sldId="806"/>
        </pc:sldMkLst>
        <pc:spChg chg="mod">
          <ac:chgData name="Sibarama Panigrahi" userId="de46d0d797d55fd7" providerId="LiveId" clId="{C16D1CB0-1F2F-4B1A-939C-A9D4CE04B864}" dt="2026-02-04T16:51:28.620" v="968" actId="20577"/>
          <ac:spMkLst>
            <pc:docMk/>
            <pc:sldMk cId="3647608783" sldId="806"/>
            <ac:spMk id="3" creationId="{5979FCEF-45FC-4536-C7D9-F35E0C5FB7DC}"/>
          </ac:spMkLst>
        </pc:spChg>
        <pc:spChg chg="add mod">
          <ac:chgData name="Sibarama Panigrahi" userId="de46d0d797d55fd7" providerId="LiveId" clId="{C16D1CB0-1F2F-4B1A-939C-A9D4CE04B864}" dt="2026-02-04T19:04:10.611" v="2497" actId="20577"/>
          <ac:spMkLst>
            <pc:docMk/>
            <pc:sldMk cId="3647608783" sldId="806"/>
            <ac:spMk id="8" creationId="{AD574638-DAC4-CD3B-F345-FCE21634F72A}"/>
          </ac:spMkLst>
        </pc:spChg>
      </pc:sldChg>
      <pc:sldChg chg="addSp modSp add mod">
        <pc:chgData name="Sibarama Panigrahi" userId="de46d0d797d55fd7" providerId="LiveId" clId="{C16D1CB0-1F2F-4B1A-939C-A9D4CE04B864}" dt="2026-02-04T19:04:47.095" v="2537" actId="20577"/>
        <pc:sldMkLst>
          <pc:docMk/>
          <pc:sldMk cId="3165799778" sldId="807"/>
        </pc:sldMkLst>
        <pc:spChg chg="mod">
          <ac:chgData name="Sibarama Panigrahi" userId="de46d0d797d55fd7" providerId="LiveId" clId="{C16D1CB0-1F2F-4B1A-939C-A9D4CE04B864}" dt="2026-02-04T17:02:55.344" v="1079" actId="207"/>
          <ac:spMkLst>
            <pc:docMk/>
            <pc:sldMk cId="3165799778" sldId="807"/>
            <ac:spMk id="3" creationId="{5979FCEF-45FC-4536-C7D9-F35E0C5FB7DC}"/>
          </ac:spMkLst>
        </pc:spChg>
        <pc:spChg chg="add mod">
          <ac:chgData name="Sibarama Panigrahi" userId="de46d0d797d55fd7" providerId="LiveId" clId="{C16D1CB0-1F2F-4B1A-939C-A9D4CE04B864}" dt="2026-02-04T19:04:47.095" v="2537" actId="20577"/>
          <ac:spMkLst>
            <pc:docMk/>
            <pc:sldMk cId="3165799778" sldId="807"/>
            <ac:spMk id="8" creationId="{EA74D75C-B2F3-13BA-C948-0BE8543EE4ED}"/>
          </ac:spMkLst>
        </pc:spChg>
      </pc:sldChg>
      <pc:sldChg chg="addSp modSp add mod">
        <pc:chgData name="Sibarama Panigrahi" userId="de46d0d797d55fd7" providerId="LiveId" clId="{C16D1CB0-1F2F-4B1A-939C-A9D4CE04B864}" dt="2026-02-04T19:05:05.517" v="2549" actId="20577"/>
        <pc:sldMkLst>
          <pc:docMk/>
          <pc:sldMk cId="2590187507" sldId="808"/>
        </pc:sldMkLst>
        <pc:spChg chg="mod">
          <ac:chgData name="Sibarama Panigrahi" userId="de46d0d797d55fd7" providerId="LiveId" clId="{C16D1CB0-1F2F-4B1A-939C-A9D4CE04B864}" dt="2026-02-04T17:03:11.661" v="1080" actId="207"/>
          <ac:spMkLst>
            <pc:docMk/>
            <pc:sldMk cId="2590187507" sldId="808"/>
            <ac:spMk id="3" creationId="{5979FCEF-45FC-4536-C7D9-F35E0C5FB7DC}"/>
          </ac:spMkLst>
        </pc:spChg>
        <pc:spChg chg="add mod">
          <ac:chgData name="Sibarama Panigrahi" userId="de46d0d797d55fd7" providerId="LiveId" clId="{C16D1CB0-1F2F-4B1A-939C-A9D4CE04B864}" dt="2026-02-04T19:05:05.517" v="2549" actId="20577"/>
          <ac:spMkLst>
            <pc:docMk/>
            <pc:sldMk cId="2590187507" sldId="808"/>
            <ac:spMk id="8" creationId="{97230970-396D-C69C-48FC-8E1493C6D690}"/>
          </ac:spMkLst>
        </pc:spChg>
      </pc:sldChg>
      <pc:sldChg chg="addSp delSp modSp add mod">
        <pc:chgData name="Sibarama Panigrahi" userId="de46d0d797d55fd7" providerId="LiveId" clId="{C16D1CB0-1F2F-4B1A-939C-A9D4CE04B864}" dt="2026-02-04T19:05:25.804" v="2580" actId="20577"/>
        <pc:sldMkLst>
          <pc:docMk/>
          <pc:sldMk cId="392092954" sldId="809"/>
        </pc:sldMkLst>
        <pc:spChg chg="mod">
          <ac:chgData name="Sibarama Panigrahi" userId="de46d0d797d55fd7" providerId="LiveId" clId="{C16D1CB0-1F2F-4B1A-939C-A9D4CE04B864}" dt="2026-02-04T17:03:26.560" v="1082" actId="6549"/>
          <ac:spMkLst>
            <pc:docMk/>
            <pc:sldMk cId="392092954" sldId="809"/>
            <ac:spMk id="3" creationId="{5979FCEF-45FC-4536-C7D9-F35E0C5FB7DC}"/>
          </ac:spMkLst>
        </pc:spChg>
        <pc:spChg chg="add mod">
          <ac:chgData name="Sibarama Panigrahi" userId="de46d0d797d55fd7" providerId="LiveId" clId="{C16D1CB0-1F2F-4B1A-939C-A9D4CE04B864}" dt="2026-02-04T17:03:29.248" v="1083" actId="478"/>
          <ac:spMkLst>
            <pc:docMk/>
            <pc:sldMk cId="392092954" sldId="809"/>
            <ac:spMk id="8" creationId="{2CE79E1B-BA4F-F245-F8C2-758EB06146A3}"/>
          </ac:spMkLst>
        </pc:spChg>
        <pc:spChg chg="add mod">
          <ac:chgData name="Sibarama Panigrahi" userId="de46d0d797d55fd7" providerId="LiveId" clId="{C16D1CB0-1F2F-4B1A-939C-A9D4CE04B864}" dt="2026-02-04T17:06:15.642" v="1201" actId="1038"/>
          <ac:spMkLst>
            <pc:docMk/>
            <pc:sldMk cId="392092954" sldId="809"/>
            <ac:spMk id="12" creationId="{318A214F-B4E6-2A45-ED21-F65B218AACAA}"/>
          </ac:spMkLst>
        </pc:spChg>
        <pc:spChg chg="add mod">
          <ac:chgData name="Sibarama Panigrahi" userId="de46d0d797d55fd7" providerId="LiveId" clId="{C16D1CB0-1F2F-4B1A-939C-A9D4CE04B864}" dt="2026-02-04T19:05:25.804" v="2580" actId="20577"/>
          <ac:spMkLst>
            <pc:docMk/>
            <pc:sldMk cId="392092954" sldId="809"/>
            <ac:spMk id="13" creationId="{92B8C3F2-6E1E-597B-7AFC-C5D5829809D0}"/>
          </ac:spMkLst>
        </pc:spChg>
        <pc:picChg chg="del">
          <ac:chgData name="Sibarama Panigrahi" userId="de46d0d797d55fd7" providerId="LiveId" clId="{C16D1CB0-1F2F-4B1A-939C-A9D4CE04B864}" dt="2026-02-04T17:03:29.248" v="1083" actId="478"/>
          <ac:picMkLst>
            <pc:docMk/>
            <pc:sldMk cId="392092954" sldId="809"/>
            <ac:picMk id="7" creationId="{65F5AA2F-7118-5EE2-0C77-98ECED56B5CF}"/>
          </ac:picMkLst>
        </pc:picChg>
        <pc:picChg chg="add mod">
          <ac:chgData name="Sibarama Panigrahi" userId="de46d0d797d55fd7" providerId="LiveId" clId="{C16D1CB0-1F2F-4B1A-939C-A9D4CE04B864}" dt="2026-02-04T17:05:58.801" v="1171" actId="1036"/>
          <ac:picMkLst>
            <pc:docMk/>
            <pc:sldMk cId="392092954" sldId="809"/>
            <ac:picMk id="10" creationId="{B7D3137A-3B3C-98DD-0C21-E3AC2922B42C}"/>
          </ac:picMkLst>
        </pc:picChg>
      </pc:sldChg>
      <pc:sldChg chg="addSp delSp modSp new mod">
        <pc:chgData name="Sibarama Panigrahi" userId="de46d0d797d55fd7" providerId="LiveId" clId="{C16D1CB0-1F2F-4B1A-939C-A9D4CE04B864}" dt="2026-02-04T19:06:43.334" v="2617"/>
        <pc:sldMkLst>
          <pc:docMk/>
          <pc:sldMk cId="1591512994" sldId="810"/>
        </pc:sldMkLst>
        <pc:spChg chg="mod">
          <ac:chgData name="Sibarama Panigrahi" userId="de46d0d797d55fd7" providerId="LiveId" clId="{C16D1CB0-1F2F-4B1A-939C-A9D4CE04B864}" dt="2026-02-04T17:47:18.175" v="1503" actId="20577"/>
          <ac:spMkLst>
            <pc:docMk/>
            <pc:sldMk cId="1591512994" sldId="810"/>
            <ac:spMk id="2" creationId="{BF25151B-7220-9015-44BE-8D8B84C63A05}"/>
          </ac:spMkLst>
        </pc:spChg>
        <pc:spChg chg="add del mod">
          <ac:chgData name="Sibarama Panigrahi" userId="de46d0d797d55fd7" providerId="LiveId" clId="{C16D1CB0-1F2F-4B1A-939C-A9D4CE04B864}" dt="2026-02-04T17:48:05.030" v="1564" actId="478"/>
          <ac:spMkLst>
            <pc:docMk/>
            <pc:sldMk cId="1591512994" sldId="810"/>
            <ac:spMk id="10" creationId="{3F216764-7F1D-FFC2-2C04-C424DC02752A}"/>
          </ac:spMkLst>
        </pc:spChg>
        <pc:spChg chg="add del mod">
          <ac:chgData name="Sibarama Panigrahi" userId="de46d0d797d55fd7" providerId="LiveId" clId="{C16D1CB0-1F2F-4B1A-939C-A9D4CE04B864}" dt="2026-02-04T17:55:36.117" v="1594" actId="478"/>
          <ac:spMkLst>
            <pc:docMk/>
            <pc:sldMk cId="1591512994" sldId="810"/>
            <ac:spMk id="11" creationId="{334530C2-555F-ECD3-62C2-BF0010D73095}"/>
          </ac:spMkLst>
        </pc:spChg>
        <pc:spChg chg="add mod">
          <ac:chgData name="Sibarama Panigrahi" userId="de46d0d797d55fd7" providerId="LiveId" clId="{C16D1CB0-1F2F-4B1A-939C-A9D4CE04B864}" dt="2026-02-04T17:55:38.041" v="1595"/>
          <ac:spMkLst>
            <pc:docMk/>
            <pc:sldMk cId="1591512994" sldId="810"/>
            <ac:spMk id="12" creationId="{D0678ED2-B01F-425F-4C84-25C5AFEFD30F}"/>
          </ac:spMkLst>
        </pc:spChg>
        <pc:spChg chg="add mod">
          <ac:chgData name="Sibarama Panigrahi" userId="de46d0d797d55fd7" providerId="LiveId" clId="{C16D1CB0-1F2F-4B1A-939C-A9D4CE04B864}" dt="2026-02-04T19:06:43.334" v="2617"/>
          <ac:spMkLst>
            <pc:docMk/>
            <pc:sldMk cId="1591512994" sldId="810"/>
            <ac:spMk id="13" creationId="{A7DD44EC-514F-55BD-383D-1FFF4DFAFFA4}"/>
          </ac:spMkLst>
        </pc:spChg>
        <pc:picChg chg="add mod">
          <ac:chgData name="Sibarama Panigrahi" userId="de46d0d797d55fd7" providerId="LiveId" clId="{C16D1CB0-1F2F-4B1A-939C-A9D4CE04B864}" dt="2026-02-04T17:52:10.902" v="1570" actId="14100"/>
          <ac:picMkLst>
            <pc:docMk/>
            <pc:sldMk cId="1591512994" sldId="810"/>
            <ac:picMk id="8" creationId="{ECCBC546-2E07-9E92-42F1-2CE85B6E6CF3}"/>
          </ac:picMkLst>
        </pc:picChg>
      </pc:sldChg>
      <pc:sldChg chg="addSp delSp modSp add mod">
        <pc:chgData name="Sibarama Panigrahi" userId="de46d0d797d55fd7" providerId="LiveId" clId="{C16D1CB0-1F2F-4B1A-939C-A9D4CE04B864}" dt="2026-02-04T19:07:01.373" v="2623" actId="20577"/>
        <pc:sldMkLst>
          <pc:docMk/>
          <pc:sldMk cId="3177306501" sldId="811"/>
        </pc:sldMkLst>
        <pc:spChg chg="mod">
          <ac:chgData name="Sibarama Panigrahi" userId="de46d0d797d55fd7" providerId="LiveId" clId="{C16D1CB0-1F2F-4B1A-939C-A9D4CE04B864}" dt="2026-02-04T17:47:40.437" v="1520" actId="20577"/>
          <ac:spMkLst>
            <pc:docMk/>
            <pc:sldMk cId="3177306501" sldId="811"/>
            <ac:spMk id="2" creationId="{BF25151B-7220-9015-44BE-8D8B84C63A05}"/>
          </ac:spMkLst>
        </pc:spChg>
        <pc:spChg chg="del">
          <ac:chgData name="Sibarama Panigrahi" userId="de46d0d797d55fd7" providerId="LiveId" clId="{C16D1CB0-1F2F-4B1A-939C-A9D4CE04B864}" dt="2026-02-04T17:57:01.078" v="1684" actId="478"/>
          <ac:spMkLst>
            <pc:docMk/>
            <pc:sldMk cId="3177306501" sldId="811"/>
            <ac:spMk id="3" creationId="{8A60D54D-17F8-4DE4-2F58-0053F55B5A43}"/>
          </ac:spMkLst>
        </pc:spChg>
        <pc:spChg chg="add del mod">
          <ac:chgData name="Sibarama Panigrahi" userId="de46d0d797d55fd7" providerId="LiveId" clId="{C16D1CB0-1F2F-4B1A-939C-A9D4CE04B864}" dt="2026-02-04T17:55:15.665" v="1578" actId="478"/>
          <ac:spMkLst>
            <pc:docMk/>
            <pc:sldMk cId="3177306501" sldId="811"/>
            <ac:spMk id="10" creationId="{A1062345-E082-78D9-0E0B-E07449138DEA}"/>
          </ac:spMkLst>
        </pc:spChg>
        <pc:spChg chg="add mod">
          <ac:chgData name="Sibarama Panigrahi" userId="de46d0d797d55fd7" providerId="LiveId" clId="{C16D1CB0-1F2F-4B1A-939C-A9D4CE04B864}" dt="2026-02-04T17:55:27.328" v="1593" actId="1035"/>
          <ac:spMkLst>
            <pc:docMk/>
            <pc:sldMk cId="3177306501" sldId="811"/>
            <ac:spMk id="11" creationId="{47EF1834-9A79-7484-9169-BF2E746E902E}"/>
          </ac:spMkLst>
        </pc:spChg>
        <pc:spChg chg="add mod">
          <ac:chgData name="Sibarama Panigrahi" userId="de46d0d797d55fd7" providerId="LiveId" clId="{C16D1CB0-1F2F-4B1A-939C-A9D4CE04B864}" dt="2026-02-04T17:58:52.184" v="1798" actId="1035"/>
          <ac:spMkLst>
            <pc:docMk/>
            <pc:sldMk cId="3177306501" sldId="811"/>
            <ac:spMk id="13" creationId="{016AD994-1B5E-1891-FA1C-66892ABC041F}"/>
          </ac:spMkLst>
        </pc:spChg>
        <pc:spChg chg="add mod">
          <ac:chgData name="Sibarama Panigrahi" userId="de46d0d797d55fd7" providerId="LiveId" clId="{C16D1CB0-1F2F-4B1A-939C-A9D4CE04B864}" dt="2026-02-04T19:07:01.373" v="2623" actId="20577"/>
          <ac:spMkLst>
            <pc:docMk/>
            <pc:sldMk cId="3177306501" sldId="811"/>
            <ac:spMk id="14" creationId="{6D39D93C-3DE4-46DE-0B38-4BCFA0C0B8AB}"/>
          </ac:spMkLst>
        </pc:spChg>
        <pc:picChg chg="del">
          <ac:chgData name="Sibarama Panigrahi" userId="de46d0d797d55fd7" providerId="LiveId" clId="{C16D1CB0-1F2F-4B1A-939C-A9D4CE04B864}" dt="2026-02-04T17:43:40.319" v="1479" actId="478"/>
          <ac:picMkLst>
            <pc:docMk/>
            <pc:sldMk cId="3177306501" sldId="811"/>
            <ac:picMk id="8" creationId="{ECCBC546-2E07-9E92-42F1-2CE85B6E6CF3}"/>
          </ac:picMkLst>
        </pc:picChg>
        <pc:picChg chg="add mod">
          <ac:chgData name="Sibarama Panigrahi" userId="de46d0d797d55fd7" providerId="LiveId" clId="{C16D1CB0-1F2F-4B1A-939C-A9D4CE04B864}" dt="2026-02-04T17:51:48.986" v="1567" actId="14100"/>
          <ac:picMkLst>
            <pc:docMk/>
            <pc:sldMk cId="3177306501" sldId="811"/>
            <ac:picMk id="9" creationId="{F7B8A311-12F4-D925-D126-0B834C1F6916}"/>
          </ac:picMkLst>
        </pc:picChg>
      </pc:sldChg>
      <pc:sldChg chg="addSp delSp modSp add mod">
        <pc:chgData name="Sibarama Panigrahi" userId="de46d0d797d55fd7" providerId="LiveId" clId="{C16D1CB0-1F2F-4B1A-939C-A9D4CE04B864}" dt="2026-02-04T20:45:35.335" v="4651" actId="20577"/>
        <pc:sldMkLst>
          <pc:docMk/>
          <pc:sldMk cId="2663346646" sldId="812"/>
        </pc:sldMkLst>
        <pc:spChg chg="mod">
          <ac:chgData name="Sibarama Panigrahi" userId="de46d0d797d55fd7" providerId="LiveId" clId="{C16D1CB0-1F2F-4B1A-939C-A9D4CE04B864}" dt="2026-02-04T20:45:35.335" v="4651" actId="20577"/>
          <ac:spMkLst>
            <pc:docMk/>
            <pc:sldMk cId="2663346646" sldId="812"/>
            <ac:spMk id="5" creationId="{BA31AE64-E94F-42E3-5390-E2B9DD4D323D}"/>
          </ac:spMkLst>
        </pc:spChg>
        <pc:graphicFrameChg chg="mod modGraphic">
          <ac:chgData name="Sibarama Panigrahi" userId="de46d0d797d55fd7" providerId="LiveId" clId="{C16D1CB0-1F2F-4B1A-939C-A9D4CE04B864}" dt="2026-02-04T20:45:07.653" v="4629" actId="20577"/>
          <ac:graphicFrameMkLst>
            <pc:docMk/>
            <pc:sldMk cId="2663346646" sldId="812"/>
            <ac:graphicFrameMk id="6" creationId="{23F494C2-6D13-0FBB-5AB2-D639ED4AFEFA}"/>
          </ac:graphicFrameMkLst>
        </pc:graphicFrameChg>
        <pc:picChg chg="del">
          <ac:chgData name="Sibarama Panigrahi" userId="de46d0d797d55fd7" providerId="LiveId" clId="{C16D1CB0-1F2F-4B1A-939C-A9D4CE04B864}" dt="2026-02-04T19:58:09.097" v="3493" actId="478"/>
          <ac:picMkLst>
            <pc:docMk/>
            <pc:sldMk cId="2663346646" sldId="812"/>
            <ac:picMk id="8" creationId="{EBADE34A-78E7-AA5F-8867-6B6D1D07CE27}"/>
          </ac:picMkLst>
        </pc:picChg>
        <pc:picChg chg="add mod">
          <ac:chgData name="Sibarama Panigrahi" userId="de46d0d797d55fd7" providerId="LiveId" clId="{C16D1CB0-1F2F-4B1A-939C-A9D4CE04B864}" dt="2026-02-04T20:07:27.911" v="3558" actId="1076"/>
          <ac:picMkLst>
            <pc:docMk/>
            <pc:sldMk cId="2663346646" sldId="812"/>
            <ac:picMk id="9" creationId="{5160B76A-236A-0368-F470-2F7A9B46A6B9}"/>
          </ac:picMkLst>
        </pc:picChg>
        <pc:picChg chg="del">
          <ac:chgData name="Sibarama Panigrahi" userId="de46d0d797d55fd7" providerId="LiveId" clId="{C16D1CB0-1F2F-4B1A-939C-A9D4CE04B864}" dt="2026-02-04T19:58:12.199" v="3494" actId="478"/>
          <ac:picMkLst>
            <pc:docMk/>
            <pc:sldMk cId="2663346646" sldId="812"/>
            <ac:picMk id="10" creationId="{65263193-BD0D-96D9-25AE-138357805E84}"/>
          </ac:picMkLst>
        </pc:picChg>
        <pc:picChg chg="add mod">
          <ac:chgData name="Sibarama Panigrahi" userId="de46d0d797d55fd7" providerId="LiveId" clId="{C16D1CB0-1F2F-4B1A-939C-A9D4CE04B864}" dt="2026-02-04T20:04:24.192" v="3552" actId="1076"/>
          <ac:picMkLst>
            <pc:docMk/>
            <pc:sldMk cId="2663346646" sldId="812"/>
            <ac:picMk id="20482" creationId="{C6D2FA76-B859-9367-A83B-586083BF9A8F}"/>
          </ac:picMkLst>
        </pc:picChg>
      </pc:sldChg>
      <pc:sldChg chg="addSp delSp modSp add mod">
        <pc:chgData name="Sibarama Panigrahi" userId="de46d0d797d55fd7" providerId="LiveId" clId="{C16D1CB0-1F2F-4B1A-939C-A9D4CE04B864}" dt="2026-02-04T20:46:10.966" v="4692" actId="20577"/>
        <pc:sldMkLst>
          <pc:docMk/>
          <pc:sldMk cId="221193322" sldId="813"/>
        </pc:sldMkLst>
        <pc:spChg chg="mod">
          <ac:chgData name="Sibarama Panigrahi" userId="de46d0d797d55fd7" providerId="LiveId" clId="{C16D1CB0-1F2F-4B1A-939C-A9D4CE04B864}" dt="2026-02-04T20:46:10.966" v="4692" actId="20577"/>
          <ac:spMkLst>
            <pc:docMk/>
            <pc:sldMk cId="221193322" sldId="813"/>
            <ac:spMk id="5" creationId="{BA31AE64-E94F-42E3-5390-E2B9DD4D323D}"/>
          </ac:spMkLst>
        </pc:spChg>
        <pc:graphicFrameChg chg="mod modGraphic">
          <ac:chgData name="Sibarama Panigrahi" userId="de46d0d797d55fd7" providerId="LiveId" clId="{C16D1CB0-1F2F-4B1A-939C-A9D4CE04B864}" dt="2026-02-04T20:45:57.575" v="4675" actId="20577"/>
          <ac:graphicFrameMkLst>
            <pc:docMk/>
            <pc:sldMk cId="221193322" sldId="813"/>
            <ac:graphicFrameMk id="6" creationId="{23F494C2-6D13-0FBB-5AB2-D639ED4AFEFA}"/>
          </ac:graphicFrameMkLst>
        </pc:graphicFrameChg>
        <pc:picChg chg="add mod">
          <ac:chgData name="Sibarama Panigrahi" userId="de46d0d797d55fd7" providerId="LiveId" clId="{C16D1CB0-1F2F-4B1A-939C-A9D4CE04B864}" dt="2026-02-04T20:12:53.782" v="3627" actId="14100"/>
          <ac:picMkLst>
            <pc:docMk/>
            <pc:sldMk cId="221193322" sldId="813"/>
            <ac:picMk id="8" creationId="{2D261CFB-9BC0-350F-BC78-1AD3F4D13B50}"/>
          </ac:picMkLst>
        </pc:picChg>
        <pc:picChg chg="del mod">
          <ac:chgData name="Sibarama Panigrahi" userId="de46d0d797d55fd7" providerId="LiveId" clId="{C16D1CB0-1F2F-4B1A-939C-A9D4CE04B864}" dt="2026-02-04T20:11:00.893" v="3624" actId="478"/>
          <ac:picMkLst>
            <pc:docMk/>
            <pc:sldMk cId="221193322" sldId="813"/>
            <ac:picMk id="9" creationId="{5160B76A-236A-0368-F470-2F7A9B46A6B9}"/>
          </ac:picMkLst>
        </pc:picChg>
        <pc:picChg chg="add mod">
          <ac:chgData name="Sibarama Panigrahi" userId="de46d0d797d55fd7" providerId="LiveId" clId="{C16D1CB0-1F2F-4B1A-939C-A9D4CE04B864}" dt="2026-02-04T20:13:19.437" v="3629" actId="1076"/>
          <ac:picMkLst>
            <pc:docMk/>
            <pc:sldMk cId="221193322" sldId="813"/>
            <ac:picMk id="11" creationId="{99780238-9B02-CAC8-A935-779B4D87CE2A}"/>
          </ac:picMkLst>
        </pc:picChg>
        <pc:picChg chg="del mod">
          <ac:chgData name="Sibarama Panigrahi" userId="de46d0d797d55fd7" providerId="LiveId" clId="{C16D1CB0-1F2F-4B1A-939C-A9D4CE04B864}" dt="2026-02-04T20:10:58.362" v="3623" actId="478"/>
          <ac:picMkLst>
            <pc:docMk/>
            <pc:sldMk cId="221193322" sldId="813"/>
            <ac:picMk id="20482" creationId="{C6D2FA76-B859-9367-A83B-586083BF9A8F}"/>
          </ac:picMkLst>
        </pc:picChg>
      </pc:sldChg>
      <pc:sldChg chg="addSp delSp modSp add mod">
        <pc:chgData name="Sibarama Panigrahi" userId="de46d0d797d55fd7" providerId="LiveId" clId="{C16D1CB0-1F2F-4B1A-939C-A9D4CE04B864}" dt="2026-02-04T20:47:21.961" v="4738" actId="20577"/>
        <pc:sldMkLst>
          <pc:docMk/>
          <pc:sldMk cId="1040599479" sldId="814"/>
        </pc:sldMkLst>
        <pc:spChg chg="mod">
          <ac:chgData name="Sibarama Panigrahi" userId="de46d0d797d55fd7" providerId="LiveId" clId="{C16D1CB0-1F2F-4B1A-939C-A9D4CE04B864}" dt="2026-02-04T20:47:21.961" v="4738" actId="20577"/>
          <ac:spMkLst>
            <pc:docMk/>
            <pc:sldMk cId="1040599479" sldId="814"/>
            <ac:spMk id="5" creationId="{BA31AE64-E94F-42E3-5390-E2B9DD4D323D}"/>
          </ac:spMkLst>
        </pc:spChg>
        <pc:graphicFrameChg chg="mod modGraphic">
          <ac:chgData name="Sibarama Panigrahi" userId="de46d0d797d55fd7" providerId="LiveId" clId="{C16D1CB0-1F2F-4B1A-939C-A9D4CE04B864}" dt="2026-02-04T20:46:59.319" v="4716" actId="20577"/>
          <ac:graphicFrameMkLst>
            <pc:docMk/>
            <pc:sldMk cId="1040599479" sldId="814"/>
            <ac:graphicFrameMk id="6" creationId="{23F494C2-6D13-0FBB-5AB2-D639ED4AFEFA}"/>
          </ac:graphicFrameMkLst>
        </pc:graphicFrameChg>
        <pc:picChg chg="del">
          <ac:chgData name="Sibarama Panigrahi" userId="de46d0d797d55fd7" providerId="LiveId" clId="{C16D1CB0-1F2F-4B1A-939C-A9D4CE04B864}" dt="2026-02-04T20:16:08.506" v="3734" actId="478"/>
          <ac:picMkLst>
            <pc:docMk/>
            <pc:sldMk cId="1040599479" sldId="814"/>
            <ac:picMk id="8" creationId="{2D261CFB-9BC0-350F-BC78-1AD3F4D13B50}"/>
          </ac:picMkLst>
        </pc:picChg>
        <pc:picChg chg="add mod">
          <ac:chgData name="Sibarama Panigrahi" userId="de46d0d797d55fd7" providerId="LiveId" clId="{C16D1CB0-1F2F-4B1A-939C-A9D4CE04B864}" dt="2026-02-04T20:18:25.393" v="3780" actId="1076"/>
          <ac:picMkLst>
            <pc:docMk/>
            <pc:sldMk cId="1040599479" sldId="814"/>
            <ac:picMk id="9" creationId="{52C5D5D8-2FD3-06BD-0C79-9001678A6148}"/>
          </ac:picMkLst>
        </pc:picChg>
        <pc:picChg chg="del">
          <ac:chgData name="Sibarama Panigrahi" userId="de46d0d797d55fd7" providerId="LiveId" clId="{C16D1CB0-1F2F-4B1A-939C-A9D4CE04B864}" dt="2026-02-04T20:16:10.530" v="3735" actId="478"/>
          <ac:picMkLst>
            <pc:docMk/>
            <pc:sldMk cId="1040599479" sldId="814"/>
            <ac:picMk id="11" creationId="{99780238-9B02-CAC8-A935-779B4D87CE2A}"/>
          </ac:picMkLst>
        </pc:picChg>
        <pc:picChg chg="add mod">
          <ac:chgData name="Sibarama Panigrahi" userId="de46d0d797d55fd7" providerId="LiveId" clId="{C16D1CB0-1F2F-4B1A-939C-A9D4CE04B864}" dt="2026-02-04T20:19:02.553" v="3782" actId="1076"/>
          <ac:picMkLst>
            <pc:docMk/>
            <pc:sldMk cId="1040599479" sldId="814"/>
            <ac:picMk id="12" creationId="{7CF4532F-5708-F0A0-4361-96506D844247}"/>
          </ac:picMkLst>
        </pc:picChg>
      </pc:sldChg>
      <pc:sldChg chg="addSp delSp modSp add mod">
        <pc:chgData name="Sibarama Panigrahi" userId="de46d0d797d55fd7" providerId="LiveId" clId="{C16D1CB0-1F2F-4B1A-939C-A9D4CE04B864}" dt="2026-02-04T20:47:58.314" v="4777" actId="20577"/>
        <pc:sldMkLst>
          <pc:docMk/>
          <pc:sldMk cId="2789344199" sldId="815"/>
        </pc:sldMkLst>
        <pc:spChg chg="mod">
          <ac:chgData name="Sibarama Panigrahi" userId="de46d0d797d55fd7" providerId="LiveId" clId="{C16D1CB0-1F2F-4B1A-939C-A9D4CE04B864}" dt="2026-02-04T20:47:58.314" v="4777" actId="20577"/>
          <ac:spMkLst>
            <pc:docMk/>
            <pc:sldMk cId="2789344199" sldId="815"/>
            <ac:spMk id="5" creationId="{BA31AE64-E94F-42E3-5390-E2B9DD4D323D}"/>
          </ac:spMkLst>
        </pc:spChg>
        <pc:graphicFrameChg chg="mod modGraphic">
          <ac:chgData name="Sibarama Panigrahi" userId="de46d0d797d55fd7" providerId="LiveId" clId="{C16D1CB0-1F2F-4B1A-939C-A9D4CE04B864}" dt="2026-02-04T20:23:23.659" v="3889" actId="20577"/>
          <ac:graphicFrameMkLst>
            <pc:docMk/>
            <pc:sldMk cId="2789344199" sldId="815"/>
            <ac:graphicFrameMk id="6" creationId="{23F494C2-6D13-0FBB-5AB2-D639ED4AFEFA}"/>
          </ac:graphicFrameMkLst>
        </pc:graphicFrameChg>
        <pc:picChg chg="add mod">
          <ac:chgData name="Sibarama Panigrahi" userId="de46d0d797d55fd7" providerId="LiveId" clId="{C16D1CB0-1F2F-4B1A-939C-A9D4CE04B864}" dt="2026-02-04T20:24:01.870" v="3892"/>
          <ac:picMkLst>
            <pc:docMk/>
            <pc:sldMk cId="2789344199" sldId="815"/>
            <ac:picMk id="7" creationId="{525D1246-2E8B-4B79-F16B-8CEE7C44B0AF}"/>
          </ac:picMkLst>
        </pc:picChg>
        <pc:picChg chg="add mod">
          <ac:chgData name="Sibarama Panigrahi" userId="de46d0d797d55fd7" providerId="LiveId" clId="{C16D1CB0-1F2F-4B1A-939C-A9D4CE04B864}" dt="2026-02-04T20:24:01.870" v="3892"/>
          <ac:picMkLst>
            <pc:docMk/>
            <pc:sldMk cId="2789344199" sldId="815"/>
            <ac:picMk id="8" creationId="{94898A88-3CA4-7DC3-7DB1-702717F9185F}"/>
          </ac:picMkLst>
        </pc:picChg>
        <pc:picChg chg="del">
          <ac:chgData name="Sibarama Panigrahi" userId="de46d0d797d55fd7" providerId="LiveId" clId="{C16D1CB0-1F2F-4B1A-939C-A9D4CE04B864}" dt="2026-02-04T20:23:38.218" v="3891" actId="478"/>
          <ac:picMkLst>
            <pc:docMk/>
            <pc:sldMk cId="2789344199" sldId="815"/>
            <ac:picMk id="9" creationId="{52C5D5D8-2FD3-06BD-0C79-9001678A6148}"/>
          </ac:picMkLst>
        </pc:picChg>
        <pc:picChg chg="del">
          <ac:chgData name="Sibarama Panigrahi" userId="de46d0d797d55fd7" providerId="LiveId" clId="{C16D1CB0-1F2F-4B1A-939C-A9D4CE04B864}" dt="2026-02-04T20:23:34.556" v="3890" actId="478"/>
          <ac:picMkLst>
            <pc:docMk/>
            <pc:sldMk cId="2789344199" sldId="815"/>
            <ac:picMk id="12" creationId="{7CF4532F-5708-F0A0-4361-96506D844247}"/>
          </ac:picMkLst>
        </pc:picChg>
      </pc:sldChg>
      <pc:sldChg chg="addSp delSp modSp add mod">
        <pc:chgData name="Sibarama Panigrahi" userId="de46d0d797d55fd7" providerId="LiveId" clId="{C16D1CB0-1F2F-4B1A-939C-A9D4CE04B864}" dt="2026-02-04T20:48:19.473" v="4793" actId="20577"/>
        <pc:sldMkLst>
          <pc:docMk/>
          <pc:sldMk cId="3771257429" sldId="816"/>
        </pc:sldMkLst>
        <pc:spChg chg="mod">
          <ac:chgData name="Sibarama Panigrahi" userId="de46d0d797d55fd7" providerId="LiveId" clId="{C16D1CB0-1F2F-4B1A-939C-A9D4CE04B864}" dt="2026-02-04T20:48:19.473" v="4793" actId="20577"/>
          <ac:spMkLst>
            <pc:docMk/>
            <pc:sldMk cId="3771257429" sldId="816"/>
            <ac:spMk id="5" creationId="{BA31AE64-E94F-42E3-5390-E2B9DD4D323D}"/>
          </ac:spMkLst>
        </pc:spChg>
        <pc:graphicFrameChg chg="modGraphic">
          <ac:chgData name="Sibarama Panigrahi" userId="de46d0d797d55fd7" providerId="LiveId" clId="{C16D1CB0-1F2F-4B1A-939C-A9D4CE04B864}" dt="2026-02-04T20:25:57.022" v="4075" actId="20577"/>
          <ac:graphicFrameMkLst>
            <pc:docMk/>
            <pc:sldMk cId="3771257429" sldId="816"/>
            <ac:graphicFrameMk id="6" creationId="{23F494C2-6D13-0FBB-5AB2-D639ED4AFEFA}"/>
          </ac:graphicFrameMkLst>
        </pc:graphicFrameChg>
        <pc:picChg chg="del">
          <ac:chgData name="Sibarama Panigrahi" userId="de46d0d797d55fd7" providerId="LiveId" clId="{C16D1CB0-1F2F-4B1A-939C-A9D4CE04B864}" dt="2026-02-04T20:24:53.174" v="3954" actId="478"/>
          <ac:picMkLst>
            <pc:docMk/>
            <pc:sldMk cId="3771257429" sldId="816"/>
            <ac:picMk id="7" creationId="{525D1246-2E8B-4B79-F16B-8CEE7C44B0AF}"/>
          </ac:picMkLst>
        </pc:picChg>
        <pc:picChg chg="del">
          <ac:chgData name="Sibarama Panigrahi" userId="de46d0d797d55fd7" providerId="LiveId" clId="{C16D1CB0-1F2F-4B1A-939C-A9D4CE04B864}" dt="2026-02-04T20:24:50.804" v="3953" actId="478"/>
          <ac:picMkLst>
            <pc:docMk/>
            <pc:sldMk cId="3771257429" sldId="816"/>
            <ac:picMk id="8" creationId="{94898A88-3CA4-7DC3-7DB1-702717F9185F}"/>
          </ac:picMkLst>
        </pc:picChg>
        <pc:picChg chg="add mod">
          <ac:chgData name="Sibarama Panigrahi" userId="de46d0d797d55fd7" providerId="LiveId" clId="{C16D1CB0-1F2F-4B1A-939C-A9D4CE04B864}" dt="2026-02-04T20:26:30.829" v="4077" actId="1076"/>
          <ac:picMkLst>
            <pc:docMk/>
            <pc:sldMk cId="3771257429" sldId="816"/>
            <ac:picMk id="10" creationId="{AAFF842C-D0B6-D776-8809-774C86E0F536}"/>
          </ac:picMkLst>
        </pc:picChg>
        <pc:picChg chg="add mod">
          <ac:chgData name="Sibarama Panigrahi" userId="de46d0d797d55fd7" providerId="LiveId" clId="{C16D1CB0-1F2F-4B1A-939C-A9D4CE04B864}" dt="2026-02-04T20:26:51.351" v="4080" actId="14100"/>
          <ac:picMkLst>
            <pc:docMk/>
            <pc:sldMk cId="3771257429" sldId="816"/>
            <ac:picMk id="12" creationId="{4898F0A8-6470-FC84-87AF-44AE24F193F9}"/>
          </ac:picMkLst>
        </pc:picChg>
      </pc:sldChg>
      <pc:sldChg chg="addSp delSp modSp add mod">
        <pc:chgData name="Sibarama Panigrahi" userId="de46d0d797d55fd7" providerId="LiveId" clId="{C16D1CB0-1F2F-4B1A-939C-A9D4CE04B864}" dt="2026-02-04T20:48:40.412" v="4811" actId="20577"/>
        <pc:sldMkLst>
          <pc:docMk/>
          <pc:sldMk cId="2531173882" sldId="817"/>
        </pc:sldMkLst>
        <pc:spChg chg="mod">
          <ac:chgData name="Sibarama Panigrahi" userId="de46d0d797d55fd7" providerId="LiveId" clId="{C16D1CB0-1F2F-4B1A-939C-A9D4CE04B864}" dt="2026-02-04T20:48:40.412" v="4811" actId="20577"/>
          <ac:spMkLst>
            <pc:docMk/>
            <pc:sldMk cId="2531173882" sldId="817"/>
            <ac:spMk id="5" creationId="{BA31AE64-E94F-42E3-5390-E2B9DD4D323D}"/>
          </ac:spMkLst>
        </pc:spChg>
        <pc:graphicFrameChg chg="mod modGraphic">
          <ac:chgData name="Sibarama Panigrahi" userId="de46d0d797d55fd7" providerId="LiveId" clId="{C16D1CB0-1F2F-4B1A-939C-A9D4CE04B864}" dt="2026-02-04T20:31:41.131" v="4186" actId="20577"/>
          <ac:graphicFrameMkLst>
            <pc:docMk/>
            <pc:sldMk cId="2531173882" sldId="817"/>
            <ac:graphicFrameMk id="6" creationId="{23F494C2-6D13-0FBB-5AB2-D639ED4AFEFA}"/>
          </ac:graphicFrameMkLst>
        </pc:graphicFrameChg>
        <pc:picChg chg="add mod">
          <ac:chgData name="Sibarama Panigrahi" userId="de46d0d797d55fd7" providerId="LiveId" clId="{C16D1CB0-1F2F-4B1A-939C-A9D4CE04B864}" dt="2026-02-04T20:32:20.178" v="4189" actId="14100"/>
          <ac:picMkLst>
            <pc:docMk/>
            <pc:sldMk cId="2531173882" sldId="817"/>
            <ac:picMk id="8" creationId="{F2BBB37B-F4C5-CB23-23B2-E169F4FB4BA8}"/>
          </ac:picMkLst>
        </pc:picChg>
        <pc:picChg chg="del">
          <ac:chgData name="Sibarama Panigrahi" userId="de46d0d797d55fd7" providerId="LiveId" clId="{C16D1CB0-1F2F-4B1A-939C-A9D4CE04B864}" dt="2026-02-04T20:30:49.498" v="4141" actId="478"/>
          <ac:picMkLst>
            <pc:docMk/>
            <pc:sldMk cId="2531173882" sldId="817"/>
            <ac:picMk id="10" creationId="{AAFF842C-D0B6-D776-8809-774C86E0F536}"/>
          </ac:picMkLst>
        </pc:picChg>
        <pc:picChg chg="add mod">
          <ac:chgData name="Sibarama Panigrahi" userId="de46d0d797d55fd7" providerId="LiveId" clId="{C16D1CB0-1F2F-4B1A-939C-A9D4CE04B864}" dt="2026-02-04T20:32:45.073" v="4193" actId="14100"/>
          <ac:picMkLst>
            <pc:docMk/>
            <pc:sldMk cId="2531173882" sldId="817"/>
            <ac:picMk id="11" creationId="{D4B0BBD5-FE31-C06C-E0A6-2BD0CA0F7334}"/>
          </ac:picMkLst>
        </pc:picChg>
        <pc:picChg chg="del">
          <ac:chgData name="Sibarama Panigrahi" userId="de46d0d797d55fd7" providerId="LiveId" clId="{C16D1CB0-1F2F-4B1A-939C-A9D4CE04B864}" dt="2026-02-04T20:30:52.261" v="4142" actId="478"/>
          <ac:picMkLst>
            <pc:docMk/>
            <pc:sldMk cId="2531173882" sldId="817"/>
            <ac:picMk id="12" creationId="{4898F0A8-6470-FC84-87AF-44AE24F193F9}"/>
          </ac:picMkLst>
        </pc:picChg>
      </pc:sldChg>
      <pc:sldMasterChg chg="delSldLayout modSldLayout">
        <pc:chgData name="Sibarama Panigrahi" userId="de46d0d797d55fd7" providerId="LiveId" clId="{C16D1CB0-1F2F-4B1A-939C-A9D4CE04B864}" dt="2026-02-05T02:58:15.186" v="4852" actId="20577"/>
        <pc:sldMasterMkLst>
          <pc:docMk/>
          <pc:sldMasterMk cId="3298384384" sldId="2147483661"/>
        </pc:sldMasterMkLst>
        <pc:sldLayoutChg chg="modSp mod">
          <pc:chgData name="Sibarama Panigrahi" userId="de46d0d797d55fd7" providerId="LiveId" clId="{C16D1CB0-1F2F-4B1A-939C-A9D4CE04B864}" dt="2026-02-05T02:58:15.186" v="4852" actId="20577"/>
          <pc:sldLayoutMkLst>
            <pc:docMk/>
            <pc:sldMasterMk cId="3298384384" sldId="2147483661"/>
            <pc:sldLayoutMk cId="378304697" sldId="2147483663"/>
          </pc:sldLayoutMkLst>
          <pc:spChg chg="mod">
            <ac:chgData name="Sibarama Panigrahi" userId="de46d0d797d55fd7" providerId="LiveId" clId="{C16D1CB0-1F2F-4B1A-939C-A9D4CE04B864}" dt="2026-02-05T02:58:15.186" v="4852" actId="20577"/>
            <ac:spMkLst>
              <pc:docMk/>
              <pc:sldMasterMk cId="3298384384" sldId="2147483661"/>
              <pc:sldLayoutMk cId="378304697" sldId="2147483663"/>
              <ac:spMk id="9" creationId="{CE53506D-AF0E-5B3A-C728-AD2852DBD698}"/>
            </ac:spMkLst>
          </pc:spChg>
        </pc:sldLayoutChg>
        <pc:sldLayoutChg chg="del">
          <pc:chgData name="Sibarama Panigrahi" userId="de46d0d797d55fd7" providerId="LiveId" clId="{C16D1CB0-1F2F-4B1A-939C-A9D4CE04B864}" dt="2026-02-04T17:55:53.545" v="1616" actId="47"/>
          <pc:sldLayoutMkLst>
            <pc:docMk/>
            <pc:sldMasterMk cId="3298384384" sldId="2147483661"/>
            <pc:sldLayoutMk cId="623433079" sldId="214748367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2-04T22:48:40.644" idx="1">
    <p:pos x="7680" y="67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95CDA-56A0-4E9B-93CE-96690025E1EF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79CC66F-05B5-4C19-89B4-0EB1010ACAC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Foundations</a:t>
          </a:r>
        </a:p>
        <a:p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of AI</a:t>
          </a:r>
        </a:p>
      </dgm:t>
    </dgm:pt>
    <dgm:pt modelId="{57AC3AD2-D365-4AD3-9DA0-F3C607C52B01}" type="parTrans" cxnId="{38689E19-EF5C-41CD-A440-264EDB1C221B}">
      <dgm:prSet/>
      <dgm:spPr/>
      <dgm:t>
        <a:bodyPr/>
        <a:lstStyle/>
        <a:p>
          <a:endParaRPr lang="en-IN"/>
        </a:p>
      </dgm:t>
    </dgm:pt>
    <dgm:pt modelId="{FE914EAD-4037-45B3-96CD-8962B5DAEAA7}" type="sibTrans" cxnId="{38689E19-EF5C-41CD-A440-264EDB1C221B}">
      <dgm:prSet/>
      <dgm:spPr/>
      <dgm:t>
        <a:bodyPr/>
        <a:lstStyle/>
        <a:p>
          <a:endParaRPr lang="en-IN"/>
        </a:p>
      </dgm:t>
    </dgm:pt>
    <dgm:pt modelId="{ACA41CB6-1E3E-4D51-854E-8EDAAC79C8F3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Philosophy</a:t>
          </a:r>
        </a:p>
      </dgm:t>
    </dgm:pt>
    <dgm:pt modelId="{9518D418-B479-469E-BBCB-24D71528D975}" type="parTrans" cxnId="{C7F5AF23-73DA-43DA-8977-E12FB23E49F5}">
      <dgm:prSet/>
      <dgm:spPr/>
      <dgm:t>
        <a:bodyPr/>
        <a:lstStyle/>
        <a:p>
          <a:endParaRPr lang="en-IN"/>
        </a:p>
      </dgm:t>
    </dgm:pt>
    <dgm:pt modelId="{C66EFF2E-64D6-4829-8B37-09BC8E7EE7BC}" type="sibTrans" cxnId="{C7F5AF23-73DA-43DA-8977-E12FB23E49F5}">
      <dgm:prSet/>
      <dgm:spPr/>
      <dgm:t>
        <a:bodyPr/>
        <a:lstStyle/>
        <a:p>
          <a:endParaRPr lang="en-IN"/>
        </a:p>
      </dgm:t>
    </dgm:pt>
    <dgm:pt modelId="{AE2A085C-3C9F-4B0B-8447-9FF2295D6E4C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Mathematics</a:t>
          </a:r>
        </a:p>
      </dgm:t>
    </dgm:pt>
    <dgm:pt modelId="{9FD8CF1B-0B4B-4349-B3E6-1B231D7F4B08}" type="parTrans" cxnId="{6C5B67C9-DE3F-4B4D-A67F-C72E740E48C6}">
      <dgm:prSet/>
      <dgm:spPr/>
      <dgm:t>
        <a:bodyPr/>
        <a:lstStyle/>
        <a:p>
          <a:endParaRPr lang="en-IN"/>
        </a:p>
      </dgm:t>
    </dgm:pt>
    <dgm:pt modelId="{78F4713A-438B-4863-8903-F124710CB13C}" type="sibTrans" cxnId="{6C5B67C9-DE3F-4B4D-A67F-C72E740E48C6}">
      <dgm:prSet/>
      <dgm:spPr/>
      <dgm:t>
        <a:bodyPr/>
        <a:lstStyle/>
        <a:p>
          <a:endParaRPr lang="en-IN"/>
        </a:p>
      </dgm:t>
    </dgm:pt>
    <dgm:pt modelId="{4E92DA4C-C33E-4638-B88F-BA738DFB5E96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Economics</a:t>
          </a:r>
        </a:p>
      </dgm:t>
    </dgm:pt>
    <dgm:pt modelId="{EA5E7918-E4E2-4A31-805E-A96927382747}" type="parTrans" cxnId="{F300002D-53AA-45D7-B5F3-EB1A01C3A885}">
      <dgm:prSet/>
      <dgm:spPr/>
      <dgm:t>
        <a:bodyPr/>
        <a:lstStyle/>
        <a:p>
          <a:endParaRPr lang="en-IN"/>
        </a:p>
      </dgm:t>
    </dgm:pt>
    <dgm:pt modelId="{A20D2939-B82C-470E-8295-9315BEA17A90}" type="sibTrans" cxnId="{F300002D-53AA-45D7-B5F3-EB1A01C3A885}">
      <dgm:prSet/>
      <dgm:spPr/>
      <dgm:t>
        <a:bodyPr/>
        <a:lstStyle/>
        <a:p>
          <a:endParaRPr lang="en-IN"/>
        </a:p>
      </dgm:t>
    </dgm:pt>
    <dgm:pt modelId="{976C9865-119E-4B18-A470-1BD7D18C1E8E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Neuroscience</a:t>
          </a:r>
        </a:p>
      </dgm:t>
    </dgm:pt>
    <dgm:pt modelId="{FF92336F-4C5A-4CC6-97EE-674B9F698D3A}" type="parTrans" cxnId="{26D516BE-7668-480E-82D5-9CE2CEDF4EFF}">
      <dgm:prSet/>
      <dgm:spPr/>
      <dgm:t>
        <a:bodyPr/>
        <a:lstStyle/>
        <a:p>
          <a:endParaRPr lang="en-IN"/>
        </a:p>
      </dgm:t>
    </dgm:pt>
    <dgm:pt modelId="{032732A6-9189-4557-86D1-C835A01ACB31}" type="sibTrans" cxnId="{26D516BE-7668-480E-82D5-9CE2CEDF4EFF}">
      <dgm:prSet/>
      <dgm:spPr/>
      <dgm:t>
        <a:bodyPr/>
        <a:lstStyle/>
        <a:p>
          <a:endParaRPr lang="en-IN"/>
        </a:p>
      </dgm:t>
    </dgm:pt>
    <dgm:pt modelId="{7DB49F40-3520-4773-8F49-C6A1A6FC8D83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Psychology</a:t>
          </a:r>
        </a:p>
      </dgm:t>
    </dgm:pt>
    <dgm:pt modelId="{7FBE51FE-DD42-477D-8ADB-2D7C0918AFEB}" type="parTrans" cxnId="{5C3E3E89-B178-4215-98AF-F35C75D93CF9}">
      <dgm:prSet/>
      <dgm:spPr/>
      <dgm:t>
        <a:bodyPr/>
        <a:lstStyle/>
        <a:p>
          <a:endParaRPr lang="en-IN"/>
        </a:p>
      </dgm:t>
    </dgm:pt>
    <dgm:pt modelId="{CBE06EA6-5A99-446E-8E72-3D7C6FBFB965}" type="sibTrans" cxnId="{5C3E3E89-B178-4215-98AF-F35C75D93CF9}">
      <dgm:prSet/>
      <dgm:spPr/>
      <dgm:t>
        <a:bodyPr/>
        <a:lstStyle/>
        <a:p>
          <a:endParaRPr lang="en-IN"/>
        </a:p>
      </dgm:t>
    </dgm:pt>
    <dgm:pt modelId="{7A6BA511-6609-4003-848C-2CB840E0D595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Computer Engineering</a:t>
          </a:r>
        </a:p>
      </dgm:t>
    </dgm:pt>
    <dgm:pt modelId="{8CDDAFB1-6D41-4CD1-A7E1-9146190EF1B8}" type="parTrans" cxnId="{F7682E51-989F-4457-919B-A688D93913B3}">
      <dgm:prSet/>
      <dgm:spPr/>
      <dgm:t>
        <a:bodyPr/>
        <a:lstStyle/>
        <a:p>
          <a:endParaRPr lang="en-IN"/>
        </a:p>
      </dgm:t>
    </dgm:pt>
    <dgm:pt modelId="{90D992C4-9072-4338-AD97-F026B29CB049}" type="sibTrans" cxnId="{F7682E51-989F-4457-919B-A688D93913B3}">
      <dgm:prSet/>
      <dgm:spPr/>
      <dgm:t>
        <a:bodyPr/>
        <a:lstStyle/>
        <a:p>
          <a:endParaRPr lang="en-IN"/>
        </a:p>
      </dgm:t>
    </dgm:pt>
    <dgm:pt modelId="{1DA59495-4E3B-4C3F-AFE0-C9D8B8254E2E}" type="pres">
      <dgm:prSet presAssocID="{C7995CDA-56A0-4E9B-93CE-96690025E1E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751AD06-CBE0-4203-AA00-BFE7110C2A76}" type="pres">
      <dgm:prSet presAssocID="{579CC66F-05B5-4C19-89B4-0EB1010ACAC9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C237003-DD6D-428F-975C-548827CA3876}" type="pres">
      <dgm:prSet presAssocID="{ACA41CB6-1E3E-4D51-854E-8EDAAC79C8F3}" presName="Accent1" presStyleCnt="0"/>
      <dgm:spPr/>
    </dgm:pt>
    <dgm:pt modelId="{54BA9CDC-7BB4-4BB9-8141-8973F1EB820B}" type="pres">
      <dgm:prSet presAssocID="{ACA41CB6-1E3E-4D51-854E-8EDAAC79C8F3}" presName="Accent" presStyleLbl="bgShp" presStyleIdx="0" presStyleCnt="6"/>
      <dgm:spPr/>
    </dgm:pt>
    <dgm:pt modelId="{43011BD8-2EB6-4254-B956-7CBCBF811422}" type="pres">
      <dgm:prSet presAssocID="{ACA41CB6-1E3E-4D51-854E-8EDAAC79C8F3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A76DB-F95C-4069-A829-48D7655FF55F}" type="pres">
      <dgm:prSet presAssocID="{AE2A085C-3C9F-4B0B-8447-9FF2295D6E4C}" presName="Accent2" presStyleCnt="0"/>
      <dgm:spPr/>
    </dgm:pt>
    <dgm:pt modelId="{889337CF-32AB-42DC-92EC-03B87AEE9389}" type="pres">
      <dgm:prSet presAssocID="{AE2A085C-3C9F-4B0B-8447-9FF2295D6E4C}" presName="Accent" presStyleLbl="bgShp" presStyleIdx="1" presStyleCnt="6"/>
      <dgm:spPr/>
    </dgm:pt>
    <dgm:pt modelId="{B6799750-7B79-41C6-8EDF-A261DFDD14CF}" type="pres">
      <dgm:prSet presAssocID="{AE2A085C-3C9F-4B0B-8447-9FF2295D6E4C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D6250-4918-4C33-88EA-AF7BF859015F}" type="pres">
      <dgm:prSet presAssocID="{4E92DA4C-C33E-4638-B88F-BA738DFB5E96}" presName="Accent3" presStyleCnt="0"/>
      <dgm:spPr/>
    </dgm:pt>
    <dgm:pt modelId="{70082736-36B5-496A-9C32-FE0B483445B4}" type="pres">
      <dgm:prSet presAssocID="{4E92DA4C-C33E-4638-B88F-BA738DFB5E96}" presName="Accent" presStyleLbl="bgShp" presStyleIdx="2" presStyleCnt="6"/>
      <dgm:spPr/>
    </dgm:pt>
    <dgm:pt modelId="{697AAE31-302A-42BC-8CA8-C92FFE335DB0}" type="pres">
      <dgm:prSet presAssocID="{4E92DA4C-C33E-4638-B88F-BA738DFB5E9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9038C-21DC-42C1-933C-B8D415543305}" type="pres">
      <dgm:prSet presAssocID="{976C9865-119E-4B18-A470-1BD7D18C1E8E}" presName="Accent4" presStyleCnt="0"/>
      <dgm:spPr/>
    </dgm:pt>
    <dgm:pt modelId="{12006875-8D4E-49A9-A41C-E3722DE27E71}" type="pres">
      <dgm:prSet presAssocID="{976C9865-119E-4B18-A470-1BD7D18C1E8E}" presName="Accent" presStyleLbl="bgShp" presStyleIdx="3" presStyleCnt="6"/>
      <dgm:spPr/>
    </dgm:pt>
    <dgm:pt modelId="{67AFDD96-7D36-4DC6-8AB8-485F268B591D}" type="pres">
      <dgm:prSet presAssocID="{976C9865-119E-4B18-A470-1BD7D18C1E8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98B4B-769A-4883-A5E8-A4887E6EE9E9}" type="pres">
      <dgm:prSet presAssocID="{7DB49F40-3520-4773-8F49-C6A1A6FC8D83}" presName="Accent5" presStyleCnt="0"/>
      <dgm:spPr/>
    </dgm:pt>
    <dgm:pt modelId="{458FA0E2-D599-4700-9480-75D2E115F737}" type="pres">
      <dgm:prSet presAssocID="{7DB49F40-3520-4773-8F49-C6A1A6FC8D83}" presName="Accent" presStyleLbl="bgShp" presStyleIdx="4" presStyleCnt="6"/>
      <dgm:spPr/>
    </dgm:pt>
    <dgm:pt modelId="{D238DCAA-5E9A-49EC-AB62-5E9915B24D5F}" type="pres">
      <dgm:prSet presAssocID="{7DB49F40-3520-4773-8F49-C6A1A6FC8D8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F6960-035E-432D-8549-3417E1A701CA}" type="pres">
      <dgm:prSet presAssocID="{7A6BA511-6609-4003-848C-2CB840E0D595}" presName="Accent6" presStyleCnt="0"/>
      <dgm:spPr/>
    </dgm:pt>
    <dgm:pt modelId="{F203AA50-E833-47F3-BFBE-F24472DAE29C}" type="pres">
      <dgm:prSet presAssocID="{7A6BA511-6609-4003-848C-2CB840E0D595}" presName="Accent" presStyleLbl="bgShp" presStyleIdx="5" presStyleCnt="6"/>
      <dgm:spPr/>
    </dgm:pt>
    <dgm:pt modelId="{7588AD8F-B942-427D-A07E-4DB89C4C729C}" type="pres">
      <dgm:prSet presAssocID="{7A6BA511-6609-4003-848C-2CB840E0D59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FFC97B-99C7-4841-819E-85FABAB27679}" type="presOf" srcId="{976C9865-119E-4B18-A470-1BD7D18C1E8E}" destId="{67AFDD96-7D36-4DC6-8AB8-485F268B591D}" srcOrd="0" destOrd="0" presId="urn:microsoft.com/office/officeart/2011/layout/HexagonRadial"/>
    <dgm:cxn modelId="{6EA7DDBB-B6A5-4B2D-BDDC-282DD145FA86}" type="presOf" srcId="{C7995CDA-56A0-4E9B-93CE-96690025E1EF}" destId="{1DA59495-4E3B-4C3F-AFE0-C9D8B8254E2E}" srcOrd="0" destOrd="0" presId="urn:microsoft.com/office/officeart/2011/layout/HexagonRadial"/>
    <dgm:cxn modelId="{26D516BE-7668-480E-82D5-9CE2CEDF4EFF}" srcId="{579CC66F-05B5-4C19-89B4-0EB1010ACAC9}" destId="{976C9865-119E-4B18-A470-1BD7D18C1E8E}" srcOrd="3" destOrd="0" parTransId="{FF92336F-4C5A-4CC6-97EE-674B9F698D3A}" sibTransId="{032732A6-9189-4557-86D1-C835A01ACB31}"/>
    <dgm:cxn modelId="{6C5B67C9-DE3F-4B4D-A67F-C72E740E48C6}" srcId="{579CC66F-05B5-4C19-89B4-0EB1010ACAC9}" destId="{AE2A085C-3C9F-4B0B-8447-9FF2295D6E4C}" srcOrd="1" destOrd="0" parTransId="{9FD8CF1B-0B4B-4349-B3E6-1B231D7F4B08}" sibTransId="{78F4713A-438B-4863-8903-F124710CB13C}"/>
    <dgm:cxn modelId="{F498AE9E-3C4E-49A0-8DA0-1C080CDCCFFC}" type="presOf" srcId="{579CC66F-05B5-4C19-89B4-0EB1010ACAC9}" destId="{0751AD06-CBE0-4203-AA00-BFE7110C2A76}" srcOrd="0" destOrd="0" presId="urn:microsoft.com/office/officeart/2011/layout/HexagonRadial"/>
    <dgm:cxn modelId="{BEF05D4A-53E4-4C04-8327-4D701444EB5D}" type="presOf" srcId="{AE2A085C-3C9F-4B0B-8447-9FF2295D6E4C}" destId="{B6799750-7B79-41C6-8EDF-A261DFDD14CF}" srcOrd="0" destOrd="0" presId="urn:microsoft.com/office/officeart/2011/layout/HexagonRadial"/>
    <dgm:cxn modelId="{C7F5AF23-73DA-43DA-8977-E12FB23E49F5}" srcId="{579CC66F-05B5-4C19-89B4-0EB1010ACAC9}" destId="{ACA41CB6-1E3E-4D51-854E-8EDAAC79C8F3}" srcOrd="0" destOrd="0" parTransId="{9518D418-B479-469E-BBCB-24D71528D975}" sibTransId="{C66EFF2E-64D6-4829-8B37-09BC8E7EE7BC}"/>
    <dgm:cxn modelId="{F7682E51-989F-4457-919B-A688D93913B3}" srcId="{579CC66F-05B5-4C19-89B4-0EB1010ACAC9}" destId="{7A6BA511-6609-4003-848C-2CB840E0D595}" srcOrd="5" destOrd="0" parTransId="{8CDDAFB1-6D41-4CD1-A7E1-9146190EF1B8}" sibTransId="{90D992C4-9072-4338-AD97-F026B29CB049}"/>
    <dgm:cxn modelId="{8226EF0B-5EDF-47BA-8D2F-47891983B439}" type="presOf" srcId="{7A6BA511-6609-4003-848C-2CB840E0D595}" destId="{7588AD8F-B942-427D-A07E-4DB89C4C729C}" srcOrd="0" destOrd="0" presId="urn:microsoft.com/office/officeart/2011/layout/HexagonRadial"/>
    <dgm:cxn modelId="{38689E19-EF5C-41CD-A440-264EDB1C221B}" srcId="{C7995CDA-56A0-4E9B-93CE-96690025E1EF}" destId="{579CC66F-05B5-4C19-89B4-0EB1010ACAC9}" srcOrd="0" destOrd="0" parTransId="{57AC3AD2-D365-4AD3-9DA0-F3C607C52B01}" sibTransId="{FE914EAD-4037-45B3-96CD-8962B5DAEAA7}"/>
    <dgm:cxn modelId="{F300002D-53AA-45D7-B5F3-EB1A01C3A885}" srcId="{579CC66F-05B5-4C19-89B4-0EB1010ACAC9}" destId="{4E92DA4C-C33E-4638-B88F-BA738DFB5E96}" srcOrd="2" destOrd="0" parTransId="{EA5E7918-E4E2-4A31-805E-A96927382747}" sibTransId="{A20D2939-B82C-470E-8295-9315BEA17A90}"/>
    <dgm:cxn modelId="{50DA232E-3A22-41FA-A7B8-7D0BAAE405F5}" type="presOf" srcId="{4E92DA4C-C33E-4638-B88F-BA738DFB5E96}" destId="{697AAE31-302A-42BC-8CA8-C92FFE335DB0}" srcOrd="0" destOrd="0" presId="urn:microsoft.com/office/officeart/2011/layout/HexagonRadial"/>
    <dgm:cxn modelId="{5CE4F0AA-E721-4245-BA87-25B33321C5CF}" type="presOf" srcId="{ACA41CB6-1E3E-4D51-854E-8EDAAC79C8F3}" destId="{43011BD8-2EB6-4254-B956-7CBCBF811422}" srcOrd="0" destOrd="0" presId="urn:microsoft.com/office/officeart/2011/layout/HexagonRadial"/>
    <dgm:cxn modelId="{5C3E3E89-B178-4215-98AF-F35C75D93CF9}" srcId="{579CC66F-05B5-4C19-89B4-0EB1010ACAC9}" destId="{7DB49F40-3520-4773-8F49-C6A1A6FC8D83}" srcOrd="4" destOrd="0" parTransId="{7FBE51FE-DD42-477D-8ADB-2D7C0918AFEB}" sibTransId="{CBE06EA6-5A99-446E-8E72-3D7C6FBFB965}"/>
    <dgm:cxn modelId="{79CE18E9-DFBD-47F0-9F2A-B5D0FB62F69B}" type="presOf" srcId="{7DB49F40-3520-4773-8F49-C6A1A6FC8D83}" destId="{D238DCAA-5E9A-49EC-AB62-5E9915B24D5F}" srcOrd="0" destOrd="0" presId="urn:microsoft.com/office/officeart/2011/layout/HexagonRadial"/>
    <dgm:cxn modelId="{A72A4384-AB00-4C8F-83FF-EC142AD111B1}" type="presParOf" srcId="{1DA59495-4E3B-4C3F-AFE0-C9D8B8254E2E}" destId="{0751AD06-CBE0-4203-AA00-BFE7110C2A76}" srcOrd="0" destOrd="0" presId="urn:microsoft.com/office/officeart/2011/layout/HexagonRadial"/>
    <dgm:cxn modelId="{C91B89D3-B7BE-43D1-B14F-F4357887A1DC}" type="presParOf" srcId="{1DA59495-4E3B-4C3F-AFE0-C9D8B8254E2E}" destId="{0C237003-DD6D-428F-975C-548827CA3876}" srcOrd="1" destOrd="0" presId="urn:microsoft.com/office/officeart/2011/layout/HexagonRadial"/>
    <dgm:cxn modelId="{BD1FF621-1BD5-4432-82F8-F03D2BC3FAF7}" type="presParOf" srcId="{0C237003-DD6D-428F-975C-548827CA3876}" destId="{54BA9CDC-7BB4-4BB9-8141-8973F1EB820B}" srcOrd="0" destOrd="0" presId="urn:microsoft.com/office/officeart/2011/layout/HexagonRadial"/>
    <dgm:cxn modelId="{4B00BD12-53DC-4150-9CA3-BA04DD5BDE38}" type="presParOf" srcId="{1DA59495-4E3B-4C3F-AFE0-C9D8B8254E2E}" destId="{43011BD8-2EB6-4254-B956-7CBCBF811422}" srcOrd="2" destOrd="0" presId="urn:microsoft.com/office/officeart/2011/layout/HexagonRadial"/>
    <dgm:cxn modelId="{D80F90F5-C45E-4E1B-A6D8-2047A530114D}" type="presParOf" srcId="{1DA59495-4E3B-4C3F-AFE0-C9D8B8254E2E}" destId="{EA8A76DB-F95C-4069-A829-48D7655FF55F}" srcOrd="3" destOrd="0" presId="urn:microsoft.com/office/officeart/2011/layout/HexagonRadial"/>
    <dgm:cxn modelId="{5E804F99-A1DF-4D7B-A986-565FA1A6E2EA}" type="presParOf" srcId="{EA8A76DB-F95C-4069-A829-48D7655FF55F}" destId="{889337CF-32AB-42DC-92EC-03B87AEE9389}" srcOrd="0" destOrd="0" presId="urn:microsoft.com/office/officeart/2011/layout/HexagonRadial"/>
    <dgm:cxn modelId="{D91AAD1F-19E4-4D01-8331-D250A76F1D64}" type="presParOf" srcId="{1DA59495-4E3B-4C3F-AFE0-C9D8B8254E2E}" destId="{B6799750-7B79-41C6-8EDF-A261DFDD14CF}" srcOrd="4" destOrd="0" presId="urn:microsoft.com/office/officeart/2011/layout/HexagonRadial"/>
    <dgm:cxn modelId="{168FB3F9-EC5A-4560-8BDB-28F4031CE872}" type="presParOf" srcId="{1DA59495-4E3B-4C3F-AFE0-C9D8B8254E2E}" destId="{42FD6250-4918-4C33-88EA-AF7BF859015F}" srcOrd="5" destOrd="0" presId="urn:microsoft.com/office/officeart/2011/layout/HexagonRadial"/>
    <dgm:cxn modelId="{91ECDDDC-E876-4B10-A3F3-E52269752FB8}" type="presParOf" srcId="{42FD6250-4918-4C33-88EA-AF7BF859015F}" destId="{70082736-36B5-496A-9C32-FE0B483445B4}" srcOrd="0" destOrd="0" presId="urn:microsoft.com/office/officeart/2011/layout/HexagonRadial"/>
    <dgm:cxn modelId="{E108DFE5-2AA3-472B-98E3-9643B488FCD6}" type="presParOf" srcId="{1DA59495-4E3B-4C3F-AFE0-C9D8B8254E2E}" destId="{697AAE31-302A-42BC-8CA8-C92FFE335DB0}" srcOrd="6" destOrd="0" presId="urn:microsoft.com/office/officeart/2011/layout/HexagonRadial"/>
    <dgm:cxn modelId="{4FBCB4A1-C474-4A71-82CC-ABE51F50B186}" type="presParOf" srcId="{1DA59495-4E3B-4C3F-AFE0-C9D8B8254E2E}" destId="{FC19038C-21DC-42C1-933C-B8D415543305}" srcOrd="7" destOrd="0" presId="urn:microsoft.com/office/officeart/2011/layout/HexagonRadial"/>
    <dgm:cxn modelId="{BAF3C87D-FBC9-4E6E-9734-D1FDE04001E1}" type="presParOf" srcId="{FC19038C-21DC-42C1-933C-B8D415543305}" destId="{12006875-8D4E-49A9-A41C-E3722DE27E71}" srcOrd="0" destOrd="0" presId="urn:microsoft.com/office/officeart/2011/layout/HexagonRadial"/>
    <dgm:cxn modelId="{3842C51E-3555-4775-A855-E5135F7E3909}" type="presParOf" srcId="{1DA59495-4E3B-4C3F-AFE0-C9D8B8254E2E}" destId="{67AFDD96-7D36-4DC6-8AB8-485F268B591D}" srcOrd="8" destOrd="0" presId="urn:microsoft.com/office/officeart/2011/layout/HexagonRadial"/>
    <dgm:cxn modelId="{3085E1AC-14B5-4F59-98EA-51FA70BDB8F3}" type="presParOf" srcId="{1DA59495-4E3B-4C3F-AFE0-C9D8B8254E2E}" destId="{40398B4B-769A-4883-A5E8-A4887E6EE9E9}" srcOrd="9" destOrd="0" presId="urn:microsoft.com/office/officeart/2011/layout/HexagonRadial"/>
    <dgm:cxn modelId="{53081756-5390-46D7-98D7-694FB529CFEE}" type="presParOf" srcId="{40398B4B-769A-4883-A5E8-A4887E6EE9E9}" destId="{458FA0E2-D599-4700-9480-75D2E115F737}" srcOrd="0" destOrd="0" presId="urn:microsoft.com/office/officeart/2011/layout/HexagonRadial"/>
    <dgm:cxn modelId="{8DB0CE2E-B840-42F6-8601-AF56AB46DB1A}" type="presParOf" srcId="{1DA59495-4E3B-4C3F-AFE0-C9D8B8254E2E}" destId="{D238DCAA-5E9A-49EC-AB62-5E9915B24D5F}" srcOrd="10" destOrd="0" presId="urn:microsoft.com/office/officeart/2011/layout/HexagonRadial"/>
    <dgm:cxn modelId="{D6D3D95B-E82B-4257-8DE1-7ECA9EB171AF}" type="presParOf" srcId="{1DA59495-4E3B-4C3F-AFE0-C9D8B8254E2E}" destId="{3DEF6960-035E-432D-8549-3417E1A701CA}" srcOrd="11" destOrd="0" presId="urn:microsoft.com/office/officeart/2011/layout/HexagonRadial"/>
    <dgm:cxn modelId="{E466622A-98B3-47FC-A7FC-504B7EF378E0}" type="presParOf" srcId="{3DEF6960-035E-432D-8549-3417E1A701CA}" destId="{F203AA50-E833-47F3-BFBE-F24472DAE29C}" srcOrd="0" destOrd="0" presId="urn:microsoft.com/office/officeart/2011/layout/HexagonRadial"/>
    <dgm:cxn modelId="{2ED656A1-E4E9-4634-8867-F1B234168A4E}" type="presParOf" srcId="{1DA59495-4E3B-4C3F-AFE0-C9D8B8254E2E}" destId="{7588AD8F-B942-427D-A07E-4DB89C4C729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1AD06-CBE0-4203-AA00-BFE7110C2A76}">
      <dsp:nvSpPr>
        <dsp:cNvPr id="0" name=""/>
        <dsp:cNvSpPr/>
      </dsp:nvSpPr>
      <dsp:spPr>
        <a:xfrm>
          <a:off x="4955294" y="1794494"/>
          <a:ext cx="2280880" cy="1973054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Foundations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of AI</a:t>
          </a:r>
        </a:p>
      </dsp:txBody>
      <dsp:txXfrm>
        <a:off x="5333268" y="2121457"/>
        <a:ext cx="1524932" cy="1319128"/>
      </dsp:txXfrm>
    </dsp:sp>
    <dsp:sp modelId="{889337CF-32AB-42DC-92EC-03B87AEE9389}">
      <dsp:nvSpPr>
        <dsp:cNvPr id="0" name=""/>
        <dsp:cNvSpPr/>
      </dsp:nvSpPr>
      <dsp:spPr>
        <a:xfrm>
          <a:off x="6383563" y="850521"/>
          <a:ext cx="860569" cy="74149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11BD8-2EB6-4254-B956-7CBCBF811422}">
      <dsp:nvSpPr>
        <dsp:cNvPr id="0" name=""/>
        <dsp:cNvSpPr/>
      </dsp:nvSpPr>
      <dsp:spPr>
        <a:xfrm>
          <a:off x="5165396" y="0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Philosophy</a:t>
          </a:r>
        </a:p>
      </dsp:txBody>
      <dsp:txXfrm>
        <a:off x="5475157" y="267979"/>
        <a:ext cx="1249643" cy="1081089"/>
      </dsp:txXfrm>
    </dsp:sp>
    <dsp:sp modelId="{70082736-36B5-496A-9C32-FE0B483445B4}">
      <dsp:nvSpPr>
        <dsp:cNvPr id="0" name=""/>
        <dsp:cNvSpPr/>
      </dsp:nvSpPr>
      <dsp:spPr>
        <a:xfrm>
          <a:off x="7387915" y="2236721"/>
          <a:ext cx="860569" cy="74149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99750-7B79-41C6-8EDF-A261DFDD14CF}">
      <dsp:nvSpPr>
        <dsp:cNvPr id="0" name=""/>
        <dsp:cNvSpPr/>
      </dsp:nvSpPr>
      <dsp:spPr>
        <a:xfrm>
          <a:off x="6879638" y="994592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Mathematics</a:t>
          </a:r>
        </a:p>
      </dsp:txBody>
      <dsp:txXfrm>
        <a:off x="7189399" y="1262571"/>
        <a:ext cx="1249643" cy="1081089"/>
      </dsp:txXfrm>
    </dsp:sp>
    <dsp:sp modelId="{12006875-8D4E-49A9-A41C-E3722DE27E71}">
      <dsp:nvSpPr>
        <dsp:cNvPr id="0" name=""/>
        <dsp:cNvSpPr/>
      </dsp:nvSpPr>
      <dsp:spPr>
        <a:xfrm>
          <a:off x="6690228" y="3801480"/>
          <a:ext cx="860569" cy="74149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AAE31-302A-42BC-8CA8-C92FFE335DB0}">
      <dsp:nvSpPr>
        <dsp:cNvPr id="0" name=""/>
        <dsp:cNvSpPr/>
      </dsp:nvSpPr>
      <dsp:spPr>
        <a:xfrm>
          <a:off x="6879638" y="2949846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Economics</a:t>
          </a:r>
        </a:p>
      </dsp:txBody>
      <dsp:txXfrm>
        <a:off x="7189399" y="3217825"/>
        <a:ext cx="1249643" cy="1081089"/>
      </dsp:txXfrm>
    </dsp:sp>
    <dsp:sp modelId="{458FA0E2-D599-4700-9480-75D2E115F737}">
      <dsp:nvSpPr>
        <dsp:cNvPr id="0" name=""/>
        <dsp:cNvSpPr/>
      </dsp:nvSpPr>
      <dsp:spPr>
        <a:xfrm>
          <a:off x="4959538" y="3963908"/>
          <a:ext cx="860569" cy="74149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FDD96-7D36-4DC6-8AB8-485F268B591D}">
      <dsp:nvSpPr>
        <dsp:cNvPr id="0" name=""/>
        <dsp:cNvSpPr/>
      </dsp:nvSpPr>
      <dsp:spPr>
        <a:xfrm>
          <a:off x="5165396" y="3945552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Neuroscience</a:t>
          </a:r>
        </a:p>
      </dsp:txBody>
      <dsp:txXfrm>
        <a:off x="5475157" y="4213531"/>
        <a:ext cx="1249643" cy="1081089"/>
      </dsp:txXfrm>
    </dsp:sp>
    <dsp:sp modelId="{F203AA50-E833-47F3-BFBE-F24472DAE29C}">
      <dsp:nvSpPr>
        <dsp:cNvPr id="0" name=""/>
        <dsp:cNvSpPr/>
      </dsp:nvSpPr>
      <dsp:spPr>
        <a:xfrm>
          <a:off x="3938739" y="2578265"/>
          <a:ext cx="860569" cy="74149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8DCAA-5E9A-49EC-AB62-5E9915B24D5F}">
      <dsp:nvSpPr>
        <dsp:cNvPr id="0" name=""/>
        <dsp:cNvSpPr/>
      </dsp:nvSpPr>
      <dsp:spPr>
        <a:xfrm>
          <a:off x="3443196" y="2950959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Psychology</a:t>
          </a:r>
        </a:p>
      </dsp:txBody>
      <dsp:txXfrm>
        <a:off x="3752957" y="3218938"/>
        <a:ext cx="1249643" cy="1081089"/>
      </dsp:txXfrm>
    </dsp:sp>
    <dsp:sp modelId="{7588AD8F-B942-427D-A07E-4DB89C4C729C}">
      <dsp:nvSpPr>
        <dsp:cNvPr id="0" name=""/>
        <dsp:cNvSpPr/>
      </dsp:nvSpPr>
      <dsp:spPr>
        <a:xfrm>
          <a:off x="3443196" y="992367"/>
          <a:ext cx="1869165" cy="161704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Computer Engineering</a:t>
          </a:r>
        </a:p>
      </dsp:txBody>
      <dsp:txXfrm>
        <a:off x="3752957" y="1260346"/>
        <a:ext cx="1249643" cy="1081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7AD56-FBF2-433D-9B7A-EC39C36C3BAF}" type="datetimeFigureOut">
              <a:rPr lang="en-IN" smtClean="0"/>
              <a:t>05-02-2026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5876-D86C-439F-BB4F-820494685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82C2-A0FD-4EDC-8DAD-B39365D11926}" type="datetime1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Sushree Subhaprada Pradhan, Ph.D. Scholar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10FA-6BD2-4D49-907A-BE3E3D914285}" type="datetime1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6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4BD-D7B2-411C-B8EB-EA00579FFA5C}" type="datetime1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38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7D22-2C88-4DF1-9193-CBF93B33A7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Sibarama Panigrahi (14060001)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4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685800"/>
          </a:xfrm>
          <a:solidFill>
            <a:srgbClr val="FFFF00"/>
          </a:solidFill>
        </p:spPr>
        <p:txBody>
          <a:bodyPr>
            <a:normAutofit/>
          </a:bodyPr>
          <a:lstStyle>
            <a:lvl1pPr marL="228600" indent="0" algn="l"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066800"/>
            <a:ext cx="12192000" cy="5562600"/>
          </a:xfrm>
        </p:spPr>
        <p:txBody>
          <a:bodyPr/>
          <a:lstStyle>
            <a:lvl1pPr marL="679450" indent="-342900"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>
                <a:latin typeface="Times New Roman" panose="02020603050405020304" pitchFamily="18" charset="0"/>
                <a:cs typeface="Times New Roman" pitchFamily="18" charset="0"/>
              </a:defRPr>
            </a:lvl1pPr>
            <a:lvl2pPr marL="971550" indent="-285750">
              <a:buClr>
                <a:srgbClr val="000099"/>
              </a:buClr>
              <a:buSzPct val="115000"/>
              <a:defRPr sz="2200">
                <a:latin typeface="Times New Roman" panose="02020603050405020304" pitchFamily="18" charset="0"/>
                <a:cs typeface="Times New Roman" pitchFamily="18" charset="0"/>
              </a:defRPr>
            </a:lvl2pPr>
            <a:lvl3pPr marL="1317625" indent="-228600">
              <a:buClr>
                <a:srgbClr val="000099"/>
              </a:buClr>
              <a:buSzPct val="120000"/>
              <a:defRPr sz="2000">
                <a:latin typeface="Times New Roman" panose="02020603050405020304" pitchFamily="18" charset="0"/>
                <a:cs typeface="Times New Roman" pitchFamily="18" charset="0"/>
              </a:defRPr>
            </a:lvl3pPr>
            <a:lvl4pPr algn="just">
              <a:buClr>
                <a:srgbClr val="000099"/>
              </a:buClr>
              <a:defRPr sz="1800">
                <a:latin typeface="Times New Roman" panose="02020603050405020304" pitchFamily="18" charset="0"/>
                <a:cs typeface="Times New Roman" pitchFamily="18" charset="0"/>
              </a:defRPr>
            </a:lvl4pPr>
            <a:lvl5pPr marL="1828800" indent="-228600">
              <a:buClr>
                <a:srgbClr val="000099"/>
              </a:buClr>
              <a:defRPr sz="1600">
                <a:latin typeface="Times New Roman" panose="02020603050405020304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  <a:solidFill>
            <a:srgbClr val="F8F200"/>
          </a:solidFill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  <a:solidFill>
            <a:srgbClr val="868FE6"/>
          </a:solidFill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  <a:solidFill>
            <a:srgbClr val="F8F200"/>
          </a:solidFill>
        </p:spPr>
        <p:txBody>
          <a:bodyPr/>
          <a:lstStyle>
            <a:lvl1pPr>
              <a:defRPr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21BC55B-0FAD-4C3D-BAA3-9C331FD1A7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096000" cy="304800"/>
          </a:xfrm>
          <a:prstGeom prst="rect">
            <a:avLst/>
          </a:prstGeom>
          <a:solidFill>
            <a:srgbClr val="311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096000" y="0"/>
            <a:ext cx="60960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3506D-AF0E-5B3A-C728-AD2852DBD698}"/>
              </a:ext>
            </a:extLst>
          </p:cNvPr>
          <p:cNvSpPr txBox="1"/>
          <p:nvPr userDrawn="1"/>
        </p:nvSpPr>
        <p:spPr>
          <a:xfrm>
            <a:off x="1" y="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7830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2C93-970F-4D36-9BBD-69C5A839E2BC}" type="datetime1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2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23921-01DF-4103-9D81-B4713B4B86C0}" type="datetime1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2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64F5-6094-4214-B544-B43F3AFFB3E0}" type="datetime1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86D-6A65-4E6B-92D5-AE2CA3D7AEEF}" type="datetime1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8473-7501-4CC6-A65C-163F176F1A44}" type="datetime1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384-F11C-456F-8BED-19D0F8D29800}" type="datetime1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4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49337-26DE-440F-AD8D-45156F7267CB}" type="datetime1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Sibarama Panigrahi, Dept. of CSE, NIT Rourkela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C55F-4FE0-4FA0-A9A7-F02C9FC8487F}" type="datetime1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Sushree Subhaprada Pradhan, Ph.D. Scholar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BBF96-A7A5-4867-9A4A-2F26A3CC4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8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andthemachine.substack.com/p/the-top-20-milestones-in-ai-194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andthemachine.substack.com/p/the-top-20-milestones-in-ai-194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Sd9nmPM7V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home.html" TargetMode="External"/><Relationship Id="rId2" Type="http://schemas.openxmlformats.org/officeDocument/2006/relationships/hyperlink" Target="http://ciml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courses.nptel.ac.in/noc21_cs42/preview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abc.net/global-ai-investments-by-tech-giants-trends-challenges-and-future-prospec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828800"/>
            <a:ext cx="7772400" cy="5105400"/>
          </a:xfrm>
        </p:spPr>
        <p:txBody>
          <a:bodyPr>
            <a:normAutofit/>
          </a:bodyPr>
          <a:lstStyle/>
          <a:p>
            <a:r>
              <a:rPr lang="en-US" sz="2700" b="1" i="1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US" sz="2700" b="1" i="1" dirty="0">
                <a:solidFill>
                  <a:srgbClr val="000000"/>
                </a:solidFill>
                <a:latin typeface="Times New Roman"/>
              </a:rPr>
            </a:br>
            <a:r>
              <a:rPr lang="en-US" sz="2700" b="1" i="1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US" sz="2700" b="1" i="1" dirty="0">
                <a:solidFill>
                  <a:srgbClr val="000000"/>
                </a:solidFill>
                <a:latin typeface="Times New Roman"/>
              </a:rPr>
            </a:br>
            <a:r>
              <a:rPr lang="en-US" sz="2700" b="1" i="1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US" sz="2700" b="1" i="1" dirty="0">
                <a:solidFill>
                  <a:srgbClr val="000000"/>
                </a:solidFill>
                <a:latin typeface="Times New Roman"/>
              </a:rPr>
            </a:br>
            <a:r>
              <a:rPr lang="en-US" sz="2700" b="1" i="1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US" sz="2700" b="1" i="1" dirty="0">
                <a:solidFill>
                  <a:srgbClr val="000000"/>
                </a:solidFill>
                <a:latin typeface="Times New Roman"/>
              </a:rPr>
            </a:br>
            <a:r>
              <a:rPr lang="en-US" sz="2200" dirty="0">
                <a:solidFill>
                  <a:srgbClr val="2312FA"/>
                </a:solidFill>
              </a:rPr>
              <a:t/>
            </a:r>
            <a:br>
              <a:rPr lang="en-US" sz="2200" dirty="0">
                <a:solidFill>
                  <a:srgbClr val="2312FA"/>
                </a:solidFill>
              </a:rPr>
            </a:br>
            <a:endParaRPr lang="en-US" sz="2200" dirty="0">
              <a:solidFill>
                <a:srgbClr val="2312FA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333" y="2181576"/>
            <a:ext cx="11819467" cy="1600200"/>
          </a:xfrm>
          <a:prstGeom prst="roundRect">
            <a:avLst/>
          </a:prstGeom>
          <a:solidFill>
            <a:srgbClr val="2312F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Introduction to Artificial Intelligence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0D6ED181-B007-4A09-9CED-F9F4795A8C72}"/>
              </a:ext>
            </a:extLst>
          </p:cNvPr>
          <p:cNvSpPr/>
          <p:nvPr/>
        </p:nvSpPr>
        <p:spPr>
          <a:xfrm>
            <a:off x="1519392" y="3680460"/>
            <a:ext cx="9148608" cy="2895600"/>
          </a:xfrm>
          <a:prstGeom prst="round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2312FA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2312FA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solidFill>
                <a:srgbClr val="2312FA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>
                <a:solidFill>
                  <a:srgbClr val="2312FA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algn="ctr"/>
            <a:r>
              <a:rPr lang="en-US" sz="2400" b="1" dirty="0">
                <a:solidFill>
                  <a:srgbClr val="2312FA"/>
                </a:solidFill>
                <a:latin typeface="Times New Roman" pitchFamily="18" charset="0"/>
                <a:cs typeface="Times New Roman" pitchFamily="18" charset="0"/>
              </a:rPr>
              <a:t>Dr. Sibarama Panigrahi </a:t>
            </a:r>
          </a:p>
          <a:p>
            <a:pPr algn="ctr"/>
            <a:r>
              <a:rPr lang="en-US" sz="2400" b="1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Senior Member, IEEE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Assistant Professor, Department of Computer Sc. &amp; Engineering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National Institute of Technology, Rourkela, Odisha, 769008, India</a:t>
            </a:r>
          </a:p>
          <a:p>
            <a:pPr algn="ctr"/>
            <a:r>
              <a:rPr lang="en-US" sz="2400" dirty="0">
                <a:solidFill>
                  <a:srgbClr val="3116F6"/>
                </a:solidFill>
                <a:latin typeface="Times New Roman" pitchFamily="18" charset="0"/>
                <a:cs typeface="Times New Roman" pitchFamily="18" charset="0"/>
              </a:rPr>
              <a:t>Mobile No.: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+91-7377302566</a:t>
            </a:r>
          </a:p>
          <a:p>
            <a:pPr algn="ctr"/>
            <a:r>
              <a:rPr lang="en-US" sz="2400" dirty="0">
                <a:solidFill>
                  <a:srgbClr val="3116F6"/>
                </a:solidFill>
                <a:latin typeface="Times New Roman" pitchFamily="18" charset="0"/>
                <a:cs typeface="Times New Roman" pitchFamily="18" charset="0"/>
              </a:rPr>
              <a:t>Email: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panigrahis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[at]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nitrkl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[dot]ac[dot]in                           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panigrahi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[dot]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sibarama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[at]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gmail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[dot]com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A3DE1-1C1A-4433-BFF4-0052B4457C43}"/>
              </a:ext>
            </a:extLst>
          </p:cNvPr>
          <p:cNvSpPr txBox="1"/>
          <p:nvPr/>
        </p:nvSpPr>
        <p:spPr>
          <a:xfrm>
            <a:off x="1038578" y="188655"/>
            <a:ext cx="10430933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Faculty Development Program</a:t>
            </a:r>
          </a:p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/>
            <a:r>
              <a:rPr lang="en-IN" sz="2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&amp; MACHINE LEARNING</a:t>
            </a:r>
          </a:p>
          <a:p>
            <a:pPr algn="ctr"/>
            <a:r>
              <a:rPr lang="en-IN" sz="2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600" b="1" baseline="30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– 9</a:t>
            </a:r>
            <a:r>
              <a:rPr lang="en-IN" sz="2600" b="1" baseline="30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February</a:t>
            </a:r>
          </a:p>
          <a:p>
            <a:pPr algn="ctr"/>
            <a:endParaRPr lang="en-US" sz="26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-4762"/>
            <a:ext cx="1665113" cy="1665113"/>
          </a:xfrm>
          <a:prstGeom prst="rect">
            <a:avLst/>
          </a:prstGeom>
        </p:spPr>
      </p:pic>
      <p:pic>
        <p:nvPicPr>
          <p:cNvPr id="3" name="Picture 2" descr="IMG">
            <a:extLst>
              <a:ext uri="{FF2B5EF4-FFF2-40B4-BE49-F238E27FC236}">
                <a16:creationId xmlns:a16="http://schemas.microsoft.com/office/drawing/2014/main" id="{C5620C9B-6D28-8A59-E6F2-F4AA852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667998" y="0"/>
            <a:ext cx="1512715" cy="1610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5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086A-5BB3-E831-315C-548D2A9C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>
                <a:ea typeface="Cambria" panose="02040503050406030204" pitchFamily="18" charset="0"/>
              </a:rPr>
              <a:t>Intelligent machines, or what machines can do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458C-CDC1-C2C8-3B80-D7E98B72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75000"/>
            </a:pPr>
            <a:r>
              <a:rPr lang="en-GB" altLang="en-US" sz="2400" dirty="0">
                <a:ea typeface="Cambria" panose="02040503050406030204" pitchFamily="18" charset="0"/>
              </a:rPr>
              <a:t>Philosophers have been trying for over 2000 years to understand and resolve two </a:t>
            </a:r>
            <a:r>
              <a:rPr lang="en-GB" altLang="en-US" sz="2400" i="1" dirty="0">
                <a:ea typeface="Cambria" panose="02040503050406030204" pitchFamily="18" charset="0"/>
              </a:rPr>
              <a:t>Big Questions</a:t>
            </a:r>
            <a:r>
              <a:rPr lang="en-GB" altLang="en-US" sz="2400" dirty="0">
                <a:ea typeface="Cambria" panose="02040503050406030204" pitchFamily="18" charset="0"/>
              </a:rPr>
              <a:t> of the Universe: </a:t>
            </a:r>
          </a:p>
          <a:p>
            <a:pPr lvl="1">
              <a:buClr>
                <a:schemeClr val="tx2"/>
              </a:buClr>
              <a:buSzPct val="75000"/>
            </a:pPr>
            <a:r>
              <a:rPr lang="en-GB" altLang="en-US" b="1" dirty="0">
                <a:solidFill>
                  <a:srgbClr val="0000FF"/>
                </a:solidFill>
                <a:ea typeface="Cambria" panose="02040503050406030204" pitchFamily="18" charset="0"/>
              </a:rPr>
              <a:t>How does a human mind work, and can non-humans have minds?</a:t>
            </a:r>
            <a:r>
              <a:rPr lang="en-GB" altLang="en-US" dirty="0">
                <a:solidFill>
                  <a:srgbClr val="0000FF"/>
                </a:solidFill>
                <a:ea typeface="Cambria" panose="02040503050406030204" pitchFamily="18" charset="0"/>
              </a:rPr>
              <a:t>  </a:t>
            </a:r>
          </a:p>
          <a:p>
            <a:pPr marL="685800" lvl="1" indent="0">
              <a:buClr>
                <a:schemeClr val="tx2"/>
              </a:buClr>
              <a:buSzPct val="75000"/>
              <a:buNone/>
            </a:pPr>
            <a:r>
              <a:rPr lang="en-GB" altLang="en-US" dirty="0">
                <a:solidFill>
                  <a:srgbClr val="0000FF"/>
                </a:solidFill>
                <a:ea typeface="Cambria" panose="02040503050406030204" pitchFamily="18" charset="0"/>
              </a:rPr>
              <a:t>                                                                                         </a:t>
            </a:r>
            <a:r>
              <a:rPr lang="en-GB" altLang="en-US" dirty="0">
                <a:ea typeface="Cambria" panose="02040503050406030204" pitchFamily="18" charset="0"/>
              </a:rPr>
              <a:t>(These questions are still not fully answered.)</a:t>
            </a:r>
          </a:p>
          <a:p>
            <a:pPr lvl="1">
              <a:buClr>
                <a:schemeClr val="tx2"/>
              </a:buClr>
              <a:buSzPct val="75000"/>
            </a:pPr>
            <a:endParaRPr lang="en-GB" altLang="en-US" dirty="0">
              <a:ea typeface="Cambria" panose="02040503050406030204" pitchFamily="18" charset="0"/>
            </a:endParaRPr>
          </a:p>
          <a:p>
            <a:pPr algn="just">
              <a:buClr>
                <a:schemeClr val="tx2"/>
              </a:buClr>
              <a:buSzPct val="75000"/>
            </a:pPr>
            <a:r>
              <a:rPr lang="en-GB" altLang="en-US" sz="2400" b="1" i="1" dirty="0">
                <a:solidFill>
                  <a:schemeClr val="accent2">
                    <a:lumMod val="75000"/>
                  </a:schemeClr>
                </a:solidFill>
                <a:ea typeface="Cambria" panose="02040503050406030204" pitchFamily="18" charset="0"/>
              </a:rPr>
              <a:t>Intelligence</a:t>
            </a:r>
            <a:r>
              <a:rPr lang="en-GB" altLang="en-US" sz="2400" dirty="0">
                <a:ea typeface="Cambria" panose="02040503050406030204" pitchFamily="18" charset="0"/>
              </a:rPr>
              <a:t> is their ability to </a:t>
            </a:r>
            <a:r>
              <a:rPr lang="en-GB" altLang="en-US" sz="2400" dirty="0">
                <a:solidFill>
                  <a:srgbClr val="3333FF"/>
                </a:solidFill>
                <a:ea typeface="Cambria" panose="02040503050406030204" pitchFamily="18" charset="0"/>
              </a:rPr>
              <a:t>understand and learn</a:t>
            </a:r>
            <a:r>
              <a:rPr lang="en-GB" altLang="en-US" sz="2400" dirty="0">
                <a:ea typeface="Cambria" panose="02040503050406030204" pitchFamily="18" charset="0"/>
              </a:rPr>
              <a:t> things.</a:t>
            </a:r>
            <a:endParaRPr lang="en-GB" altLang="en-US" dirty="0">
              <a:ea typeface="Cambria" panose="02040503050406030204" pitchFamily="18" charset="0"/>
            </a:endParaRPr>
          </a:p>
          <a:p>
            <a:pPr lvl="1" algn="just">
              <a:buClr>
                <a:schemeClr val="tx2"/>
              </a:buClr>
              <a:buSzPct val="75000"/>
            </a:pPr>
            <a:r>
              <a:rPr lang="en-US" dirty="0"/>
              <a:t>Learning = Improving with experience at some task</a:t>
            </a:r>
          </a:p>
          <a:p>
            <a:pPr lvl="2"/>
            <a:r>
              <a:rPr lang="en-IN" dirty="0"/>
              <a:t>Improve over task T</a:t>
            </a:r>
          </a:p>
          <a:p>
            <a:pPr lvl="2"/>
            <a:r>
              <a:rPr lang="en-US" dirty="0"/>
              <a:t>with respect to performance measure P</a:t>
            </a:r>
          </a:p>
          <a:p>
            <a:pPr lvl="2"/>
            <a:r>
              <a:rPr lang="en-IN" dirty="0"/>
              <a:t>based on experience E</a:t>
            </a:r>
            <a:endParaRPr lang="en-US" dirty="0"/>
          </a:p>
          <a:p>
            <a:pPr lvl="1" algn="just">
              <a:buClr>
                <a:schemeClr val="tx2"/>
              </a:buClr>
              <a:buSzPct val="75000"/>
            </a:pPr>
            <a:endParaRPr lang="en-GB" altLang="en-US" dirty="0">
              <a:ea typeface="Cambria" panose="02040503050406030204" pitchFamily="18" charset="0"/>
            </a:endParaRPr>
          </a:p>
          <a:p>
            <a:pPr marL="336550" indent="0" algn="just">
              <a:spcBef>
                <a:spcPct val="20000"/>
              </a:spcBef>
              <a:buClr>
                <a:schemeClr val="tx2"/>
              </a:buClr>
              <a:buSzPct val="75000"/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30B45-3F21-4040-71C5-C4F511FC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F7A0-47C7-DED1-C380-8768FE58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7FA1-B485-5ED8-0DFD-0027ECB2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C446C-2A02-34FB-3A65-E65AFD116A2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Machines Think? -- Turing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3BE3-4A34-5CDE-3CBC-41387FA5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Machines Think?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2889F-FD51-4623-368F-538C7703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0"/>
            <a:ext cx="9324622" cy="5562600"/>
          </a:xfrm>
        </p:spPr>
        <p:txBody>
          <a:bodyPr>
            <a:normAutofit/>
          </a:bodyPr>
          <a:lstStyle/>
          <a:p>
            <a:pPr algn="just">
              <a:buClr>
                <a:schemeClr val="tx2"/>
              </a:buClr>
              <a:buSzPct val="75000"/>
            </a:pPr>
            <a:r>
              <a:rPr lang="en-GB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One of the most significant papers on machine intelligence, </a:t>
            </a:r>
            <a:r>
              <a:rPr lang="en-GB" altLang="en-US" sz="24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“Computing Machinery and Intelligence”</a:t>
            </a:r>
            <a:r>
              <a:rPr lang="en-GB" altLang="en-US" sz="24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GB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was written by the British mathematician </a:t>
            </a:r>
            <a:r>
              <a:rPr lang="en-GB" altLang="en-US" sz="24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Alan Turing</a:t>
            </a:r>
            <a:r>
              <a:rPr lang="en-GB" altLang="en-US" sz="24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1950 [1].  </a:t>
            </a:r>
          </a:p>
          <a:p>
            <a:pPr algn="just">
              <a:buClr>
                <a:schemeClr val="tx2"/>
              </a:buClr>
              <a:buSzPct val="75000"/>
            </a:pPr>
            <a:r>
              <a:rPr lang="en-GB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However, it still stands up well under the test of time, and the Turing’s approach remains universal.</a:t>
            </a:r>
            <a:endParaRPr lang="en-US" altLang="zh-TW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chemeClr val="tx2"/>
              </a:buClr>
              <a:buSzPct val="75000"/>
            </a:pPr>
            <a:r>
              <a:rPr lang="en-GB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 asked:  </a:t>
            </a:r>
          </a:p>
          <a:p>
            <a:pPr lvl="1" algn="just">
              <a:buClr>
                <a:schemeClr val="tx2"/>
              </a:buClr>
              <a:buSzPct val="75000"/>
            </a:pPr>
            <a:r>
              <a:rPr lang="en-GB" altLang="en-US" sz="22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thought without experience?  </a:t>
            </a:r>
          </a:p>
          <a:p>
            <a:pPr lvl="1" algn="just">
              <a:buClr>
                <a:schemeClr val="tx2"/>
              </a:buClr>
              <a:buSzPct val="75000"/>
            </a:pPr>
            <a:r>
              <a:rPr lang="en-GB" altLang="en-US" sz="22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a mind without communication?  </a:t>
            </a:r>
          </a:p>
          <a:p>
            <a:pPr lvl="1" algn="just">
              <a:buClr>
                <a:schemeClr val="tx2"/>
              </a:buClr>
              <a:buSzPct val="75000"/>
            </a:pPr>
            <a:r>
              <a:rPr lang="en-GB" altLang="en-US" sz="22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language without living?  </a:t>
            </a:r>
          </a:p>
          <a:p>
            <a:pPr lvl="1" algn="just">
              <a:buClr>
                <a:schemeClr val="tx2"/>
              </a:buClr>
              <a:buSzPct val="75000"/>
            </a:pPr>
            <a:r>
              <a:rPr lang="en-GB" altLang="en-US" sz="22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intelligence without life?</a:t>
            </a:r>
            <a:r>
              <a:rPr lang="en-GB" altLang="en-US" sz="22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  <a:p>
            <a:pPr marL="685800" lvl="1" indent="0" algn="just">
              <a:buClr>
                <a:schemeClr val="tx2"/>
              </a:buClr>
              <a:buSzPct val="75000"/>
              <a:buNone/>
            </a:pPr>
            <a:r>
              <a:rPr lang="en-GB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All these questions, as you can see, are just variations on the fundamental question of artificial intelligence: </a:t>
            </a:r>
            <a:r>
              <a:rPr lang="en-GB" altLang="en-US" sz="2200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machines think?</a:t>
            </a:r>
            <a:endParaRPr lang="en-US" altLang="zh-TW" sz="2200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69123-DA41-0A22-3D65-0FE30DEF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D2101-F7F2-C44E-FE37-826A2CD3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E451-8067-138E-537D-41A070DF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574" y="1073811"/>
            <a:ext cx="2578319" cy="440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878B9-A4A0-5BAF-1539-03A3271A9352}"/>
              </a:ext>
            </a:extLst>
          </p:cNvPr>
          <p:cNvSpPr txBox="1"/>
          <p:nvPr/>
        </p:nvSpPr>
        <p:spPr>
          <a:xfrm>
            <a:off x="677332" y="5820370"/>
            <a:ext cx="84779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Turing, A. (1950). Computing machinery and intelligence. </a:t>
            </a:r>
            <a:r>
              <a:rPr lang="en-US" sz="1800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Mind, </a:t>
            </a:r>
            <a:r>
              <a:rPr lang="en-US" sz="18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59, 433-460.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65FD8-A844-2D1B-00DF-65C99D21CDA8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Turing’s Imitation Game- Phase-1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9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063A-5CC8-E5FA-A909-A9F284E2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/>
              <a:t>Turing Imitation Game: Phase 1</a:t>
            </a:r>
            <a:endParaRPr lang="en-IN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81D3DE5-2D0E-9C37-2D39-6807A0D359D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18235"/>
              </p:ext>
            </p:extLst>
          </p:nvPr>
        </p:nvGraphicFramePr>
        <p:xfrm>
          <a:off x="6219825" y="1055688"/>
          <a:ext cx="58610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icture" r:id="rId3" imgW="5860440" imgH="4057560" progId="Word.Picture.8">
                  <p:embed/>
                </p:oleObj>
              </mc:Choice>
              <mc:Fallback>
                <p:oleObj name="Picture" r:id="rId3" imgW="5860440" imgH="4057560" progId="Word.Picture.8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D81D3DE5-2D0E-9C37-2D39-6807A0D35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825" y="1055688"/>
                        <a:ext cx="5861050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0D76-85DA-C664-1561-EE6A4A35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2A3A-E894-C1E7-F7A3-E78EF2FB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A621-6F02-9CC2-5CC9-04B01111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9C715-DB34-E73E-1CA1-857455EE1671}"/>
              </a:ext>
            </a:extLst>
          </p:cNvPr>
          <p:cNvSpPr txBox="1"/>
          <p:nvPr/>
        </p:nvSpPr>
        <p:spPr>
          <a:xfrm>
            <a:off x="116835" y="1178511"/>
            <a:ext cx="610299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the first phase,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interrogator,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man and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woman </a:t>
            </a: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are each placed in separate rooms.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altLang="en-US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GB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interrogator’s objective is to work out who the man is and who the woman is by questioning them</a:t>
            </a: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GB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man should attempt to deceive the interrogator that </a:t>
            </a:r>
            <a:r>
              <a:rPr lang="en-GB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</a:t>
            </a:r>
            <a:r>
              <a:rPr lang="en-GB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is the woman</a:t>
            </a: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GB" altLang="en-US" sz="2400" i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while the woman has to convince the interrogator that she is the woman</a:t>
            </a:r>
            <a:r>
              <a:rPr lang="en-GB" alt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B8C16-FA05-0ADD-8538-B3CA02D8D25C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Turing’s Imitation Game- Phase-II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9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3850-207B-88AA-D641-ADF780B3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/>
              <a:t>Turing Imitation Game: Phase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68B6-AFEF-1A84-1B87-7E5C93544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0"/>
            <a:ext cx="6241409" cy="5562600"/>
          </a:xfrm>
        </p:spPr>
        <p:txBody>
          <a:bodyPr/>
          <a:lstStyle/>
          <a:p>
            <a:pPr algn="just"/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the second phase of the game, </a:t>
            </a:r>
            <a:r>
              <a:rPr lang="en-AU" altLang="en-US" sz="24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man is replaced by a computer programmed to deceive the interrogator</a:t>
            </a:r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AU" altLang="en-US" sz="24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the man did.</a:t>
            </a:r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  <a:p>
            <a:pPr algn="just"/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AU" altLang="en-US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would even be programmed to make mistakes and provide fuzzy answers </a:t>
            </a:r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the way a human would.  </a:t>
            </a:r>
          </a:p>
          <a:p>
            <a:pPr algn="just"/>
            <a:r>
              <a:rPr lang="en-AU" alt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If the computer can fool the interrogator as often as the man did</a:t>
            </a:r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we may say this </a:t>
            </a:r>
            <a:r>
              <a:rPr lang="en-AU" alt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computer has passed the intelligent behaviour test</a:t>
            </a:r>
            <a:r>
              <a:rPr lang="en-AU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DDA8-E09D-4467-157D-25D7D746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D71DC-902C-94CE-4360-2A81D39C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1D17-8D14-2810-9B83-4BB9920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D37C61B-2F3B-1548-1405-94DEC7A84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512460"/>
              </p:ext>
            </p:extLst>
          </p:nvPr>
        </p:nvGraphicFramePr>
        <p:xfrm>
          <a:off x="6444968" y="1436964"/>
          <a:ext cx="5747032" cy="3984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icture" r:id="rId3" imgW="3467880" imgH="2405520" progId="Word.Picture.8">
                  <p:embed/>
                </p:oleObj>
              </mc:Choice>
              <mc:Fallback>
                <p:oleObj name="Picture" r:id="rId3" imgW="3467880" imgH="2405520" progId="Word.Picture.8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1D37C61B-2F3B-1548-1405-94DEC7A84F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968" y="1436964"/>
                        <a:ext cx="5747032" cy="3984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E14FF5-B4E6-5763-1936-2768986DC585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5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6A36-E67C-3E9D-D2D8-C0F9BA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8CBB-A977-353B-FF80-39619DB9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0F45-5309-C9B6-1CC6-1AF10479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99DB-BF07-C823-A3F1-ACBE48C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2" descr="What is AI and What can we do with it today? | Everything Under The Sun">
            <a:extLst>
              <a:ext uri="{FF2B5EF4-FFF2-40B4-BE49-F238E27FC236}">
                <a16:creationId xmlns:a16="http://schemas.microsoft.com/office/drawing/2014/main" id="{65F5AA2F-7118-5EE2-0C77-98ECED56B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579" r="7121" b="3177"/>
          <a:stretch>
            <a:fillRect/>
          </a:stretch>
        </p:blipFill>
        <p:spPr bwMode="auto">
          <a:xfrm>
            <a:off x="6369592" y="987777"/>
            <a:ext cx="5802732" cy="441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FCEF-45FC-4536-C7D9-F35E0C5FB7DC}"/>
              </a:ext>
            </a:extLst>
          </p:cNvPr>
          <p:cNvSpPr txBox="1">
            <a:spLocks/>
          </p:cNvSpPr>
          <p:nvPr/>
        </p:nvSpPr>
        <p:spPr>
          <a:xfrm>
            <a:off x="0" y="1066800"/>
            <a:ext cx="6369591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Acting humanly: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The Turing Test approach</a:t>
            </a:r>
          </a:p>
          <a:p>
            <a:pPr algn="just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Following capabilities are needed:</a:t>
            </a:r>
          </a:p>
          <a:p>
            <a:pPr lvl="1" algn="just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Natural Language Processing</a:t>
            </a:r>
          </a:p>
          <a:p>
            <a:pPr lvl="1" algn="just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Knowledge Representation</a:t>
            </a:r>
          </a:p>
          <a:p>
            <a:pPr lvl="1" algn="just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Automated Reasoning</a:t>
            </a:r>
          </a:p>
          <a:p>
            <a:pPr lvl="1" algn="just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Machine Learning</a:t>
            </a: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dirty="0"/>
              <a:t>Total Turing Test requires following additional capabilities:</a:t>
            </a:r>
          </a:p>
          <a:p>
            <a:pPr lvl="1" algn="just"/>
            <a:r>
              <a:rPr lang="en-IN" dirty="0"/>
              <a:t>Computer Vision</a:t>
            </a:r>
          </a:p>
          <a:p>
            <a:pPr lvl="1" algn="just"/>
            <a:r>
              <a:rPr lang="en-IN" dirty="0"/>
              <a:t>Robotics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74638-DAC4-CD3B-F345-FCE21634F72A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Intelligence?-Think Humanly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0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6A36-E67C-3E9D-D2D8-C0F9BA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8CBB-A977-353B-FF80-39619DB9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0F45-5309-C9B6-1CC6-1AF10479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99DB-BF07-C823-A3F1-ACBE48C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2" descr="What is AI and What can we do with it today? | Everything Under The Sun">
            <a:extLst>
              <a:ext uri="{FF2B5EF4-FFF2-40B4-BE49-F238E27FC236}">
                <a16:creationId xmlns:a16="http://schemas.microsoft.com/office/drawing/2014/main" id="{65F5AA2F-7118-5EE2-0C77-98ECED56B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579" r="7121" b="3177"/>
          <a:stretch>
            <a:fillRect/>
          </a:stretch>
        </p:blipFill>
        <p:spPr bwMode="auto">
          <a:xfrm>
            <a:off x="6369592" y="987777"/>
            <a:ext cx="5802732" cy="441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FCEF-45FC-4536-C7D9-F35E0C5FB7DC}"/>
              </a:ext>
            </a:extLst>
          </p:cNvPr>
          <p:cNvSpPr txBox="1">
            <a:spLocks/>
          </p:cNvSpPr>
          <p:nvPr/>
        </p:nvSpPr>
        <p:spPr>
          <a:xfrm>
            <a:off x="0" y="1066800"/>
            <a:ext cx="6369591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ea typeface="Cambria" panose="02040503050406030204" pitchFamily="18" charset="0"/>
              </a:rPr>
              <a:t>Thinking humanly: </a:t>
            </a:r>
            <a:r>
              <a:rPr lang="en-US" dirty="0">
                <a:ea typeface="Cambria" panose="02040503050406030204" pitchFamily="18" charset="0"/>
              </a:rPr>
              <a:t>The cognitive modeling approach</a:t>
            </a:r>
          </a:p>
          <a:p>
            <a:pPr lvl="1" algn="just"/>
            <a:r>
              <a:rPr lang="en-US" sz="2000" i="0" dirty="0">
                <a:solidFill>
                  <a:srgbClr val="000000"/>
                </a:solidFill>
                <a:effectLst/>
              </a:rPr>
              <a:t>Cognitive science brings together</a:t>
            </a:r>
          </a:p>
          <a:p>
            <a:pPr lvl="2" algn="just"/>
            <a:r>
              <a:rPr lang="en-US" i="0" dirty="0">
                <a:solidFill>
                  <a:srgbClr val="000000"/>
                </a:solidFill>
                <a:effectLst/>
              </a:rPr>
              <a:t>Computer models from AI </a:t>
            </a:r>
          </a:p>
          <a:p>
            <a:pPr lvl="2" algn="just"/>
            <a:r>
              <a:rPr lang="en-US" i="0" dirty="0">
                <a:solidFill>
                  <a:srgbClr val="000000"/>
                </a:solidFill>
                <a:effectLst/>
              </a:rPr>
              <a:t>and Experimental techniques from psychology to construct precise and testable </a:t>
            </a:r>
          </a:p>
          <a:p>
            <a:pPr lvl="1" algn="just"/>
            <a:r>
              <a:rPr lang="en-US" sz="2000" i="0" dirty="0">
                <a:solidFill>
                  <a:srgbClr val="000000"/>
                </a:solidFill>
                <a:effectLst/>
              </a:rPr>
              <a:t>theories of the human mind.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BDEC9-98AF-E845-BD34-B5CE552636E1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 – Think Rationally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3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6A36-E67C-3E9D-D2D8-C0F9BA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8CBB-A977-353B-FF80-39619DB9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0F45-5309-C9B6-1CC6-1AF10479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99DB-BF07-C823-A3F1-ACBE48C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2" descr="What is AI and What can we do with it today? | Everything Under The Sun">
            <a:extLst>
              <a:ext uri="{FF2B5EF4-FFF2-40B4-BE49-F238E27FC236}">
                <a16:creationId xmlns:a16="http://schemas.microsoft.com/office/drawing/2014/main" id="{65F5AA2F-7118-5EE2-0C77-98ECED56B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579" r="7121" b="3177"/>
          <a:stretch>
            <a:fillRect/>
          </a:stretch>
        </p:blipFill>
        <p:spPr bwMode="auto">
          <a:xfrm>
            <a:off x="6369592" y="987777"/>
            <a:ext cx="5802732" cy="441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FCEF-45FC-4536-C7D9-F35E0C5FB7DC}"/>
              </a:ext>
            </a:extLst>
          </p:cNvPr>
          <p:cNvSpPr txBox="1">
            <a:spLocks/>
          </p:cNvSpPr>
          <p:nvPr/>
        </p:nvSpPr>
        <p:spPr>
          <a:xfrm>
            <a:off x="0" y="1066800"/>
            <a:ext cx="6369591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ea typeface="Cambria" panose="02040503050406030204" pitchFamily="18" charset="0"/>
              </a:rPr>
              <a:t>Thinking rationally: </a:t>
            </a:r>
            <a:r>
              <a:rPr lang="en-US" dirty="0">
                <a:ea typeface="Cambria" panose="02040503050406030204" pitchFamily="18" charset="0"/>
              </a:rPr>
              <a:t>The “laws of thought” approach</a:t>
            </a:r>
          </a:p>
          <a:p>
            <a:pPr lvl="1" algn="just"/>
            <a:r>
              <a:rPr lang="en-US" dirty="0">
                <a:solidFill>
                  <a:srgbClr val="0000CC"/>
                </a:solidFill>
                <a:ea typeface="Cambria" panose="02040503050406030204" pitchFamily="18" charset="0"/>
              </a:rPr>
              <a:t>Using the Field of LOGIC</a:t>
            </a:r>
            <a:r>
              <a:rPr lang="en-US" dirty="0">
                <a:ea typeface="Cambria" panose="02040503050406030204" pitchFamily="18" charset="0"/>
              </a:rPr>
              <a:t> </a:t>
            </a:r>
          </a:p>
          <a:p>
            <a:pPr lvl="1" algn="just"/>
            <a:endParaRPr lang="en-I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4D75C-B2F3-13BA-C948-0BE8543EE4E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 – Act Rationally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6A36-E67C-3E9D-D2D8-C0F9BA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8CBB-A977-353B-FF80-39619DB9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0F45-5309-C9B6-1CC6-1AF10479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99DB-BF07-C823-A3F1-ACBE48C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What is AI and What can we do with it today? | Everything Under The Sun">
            <a:extLst>
              <a:ext uri="{FF2B5EF4-FFF2-40B4-BE49-F238E27FC236}">
                <a16:creationId xmlns:a16="http://schemas.microsoft.com/office/drawing/2014/main" id="{65F5AA2F-7118-5EE2-0C77-98ECED56B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579" r="7121" b="3177"/>
          <a:stretch>
            <a:fillRect/>
          </a:stretch>
        </p:blipFill>
        <p:spPr bwMode="auto">
          <a:xfrm>
            <a:off x="6369592" y="987777"/>
            <a:ext cx="5802732" cy="441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FCEF-45FC-4536-C7D9-F35E0C5FB7DC}"/>
              </a:ext>
            </a:extLst>
          </p:cNvPr>
          <p:cNvSpPr txBox="1">
            <a:spLocks/>
          </p:cNvSpPr>
          <p:nvPr/>
        </p:nvSpPr>
        <p:spPr>
          <a:xfrm>
            <a:off x="0" y="1066800"/>
            <a:ext cx="6369591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ea typeface="Cambria" panose="02040503050406030204" pitchFamily="18" charset="0"/>
              </a:rPr>
              <a:t>Acting rationally: </a:t>
            </a:r>
            <a:r>
              <a:rPr lang="en-US" dirty="0">
                <a:ea typeface="Cambria" panose="02040503050406030204" pitchFamily="18" charset="0"/>
              </a:rPr>
              <a:t>The rational agent approach</a:t>
            </a:r>
          </a:p>
          <a:p>
            <a:pPr lvl="1" algn="just"/>
            <a:r>
              <a:rPr lang="en-US" sz="1800" dirty="0"/>
              <a:t>An </a:t>
            </a:r>
            <a:r>
              <a:rPr lang="en-US" sz="1800" b="1" dirty="0"/>
              <a:t>agent</a:t>
            </a:r>
            <a:r>
              <a:rPr lang="en-US" sz="1800" dirty="0"/>
              <a:t> is just something that acts </a:t>
            </a:r>
            <a:r>
              <a:rPr lang="en-US" sz="1800" dirty="0">
                <a:solidFill>
                  <a:srgbClr val="0000CC"/>
                </a:solidFill>
              </a:rPr>
              <a:t>(agent comes from the Latin </a:t>
            </a:r>
            <a:r>
              <a:rPr lang="en-US" sz="1800" i="1" dirty="0" err="1">
                <a:solidFill>
                  <a:srgbClr val="0000CC"/>
                </a:solidFill>
              </a:rPr>
              <a:t>agere</a:t>
            </a:r>
            <a:r>
              <a:rPr lang="en-US" sz="1800" dirty="0">
                <a:solidFill>
                  <a:srgbClr val="0000CC"/>
                </a:solidFill>
              </a:rPr>
              <a:t>, to do). </a:t>
            </a:r>
          </a:p>
          <a:p>
            <a:pPr lvl="1" algn="just"/>
            <a:r>
              <a:rPr lang="en-US" sz="1800" b="0" i="0" dirty="0">
                <a:solidFill>
                  <a:srgbClr val="000000"/>
                </a:solidFill>
                <a:effectLst/>
              </a:rPr>
              <a:t>A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rational agent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is one that acts so as to achieve the best outcome or, when there is uncertainty, the best expected outcome.</a:t>
            </a:r>
            <a:r>
              <a:rPr lang="en-US" sz="1400" dirty="0"/>
              <a:t> 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30970-396D-C69C-48FC-8E1493C6D69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AI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6A36-E67C-3E9D-D2D8-C0F9BA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8CBB-A977-353B-FF80-39619DB9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0F45-5309-C9B6-1CC6-1AF10479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99DB-BF07-C823-A3F1-ACBE48C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FCEF-45FC-4536-C7D9-F35E0C5FB7DC}"/>
              </a:ext>
            </a:extLst>
          </p:cNvPr>
          <p:cNvSpPr txBox="1">
            <a:spLocks/>
          </p:cNvSpPr>
          <p:nvPr/>
        </p:nvSpPr>
        <p:spPr>
          <a:xfrm>
            <a:off x="0" y="1066800"/>
            <a:ext cx="6369591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E79E1B-BA4F-F245-F8C2-758EB061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D3137A-3B3C-98DD-0C21-E3AC2922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080912"/>
            <a:ext cx="7757832" cy="5128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A214F-B4E6-2A45-ED21-F65B218AACAA}"/>
              </a:ext>
            </a:extLst>
          </p:cNvPr>
          <p:cNvSpPr txBox="1"/>
          <p:nvPr/>
        </p:nvSpPr>
        <p:spPr>
          <a:xfrm>
            <a:off x="1490134" y="6289087"/>
            <a:ext cx="9369777" cy="28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B8C3F2-6E1E-597B-7AFC-C5D5829809D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Other Popular Definitions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E4E-8B6A-1850-DEA0-3002361A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What is Artificial Intelligence (AI)? – Some Other Popular Definitions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191B-13F1-2729-F7AD-8CE15CAB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of human intelligence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on a machine, so as to make the machine efficient to identify and use the right piece of “</a:t>
            </a:r>
            <a:r>
              <a:rPr lang="en-US" sz="24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Knowledge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 at a given step of solving a problem.</a:t>
            </a:r>
          </a:p>
          <a:p>
            <a:pPr marL="336550" indent="0" algn="just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AI </a:t>
            </a:r>
            <a:r>
              <a:rPr lang="en-IN" i="1" dirty="0">
                <a:latin typeface="Cambria" panose="02040503050406030204" pitchFamily="18" charset="0"/>
                <a:ea typeface="Cambria" panose="02040503050406030204" pitchFamily="18" charset="0"/>
              </a:rPr>
              <a:t>as a subject dealing with </a:t>
            </a:r>
            <a:r>
              <a:rPr lang="en-US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computational models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that can </a:t>
            </a:r>
            <a:r>
              <a:rPr lang="en-US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think</a:t>
            </a:r>
            <a:r>
              <a:rPr lang="en-US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b="1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 rationally.</a:t>
            </a:r>
          </a:p>
          <a:p>
            <a:endParaRPr lang="en-US" b="1" i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 system capable of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planning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executing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the right task at the right time is generally called 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rational.</a:t>
            </a:r>
          </a:p>
          <a:p>
            <a:pPr lvl="1" algn="just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system can act rationally only after acquiring adequate knowledge from the real world</a:t>
            </a:r>
            <a:endParaRPr lang="en-IN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3655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2579F-E69F-B601-C907-21219B0F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927C1-C7A0-5006-6F27-34477902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2F1C-EB52-0E13-1EA8-944B57CE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F5942-1809-DF90-B971-02778A3D6ED3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Foundations of AI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CA04-9EE9-97CB-4239-35D0503E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5FE0-E48E-16C8-E757-0C569F28A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Motivation</a:t>
            </a:r>
          </a:p>
          <a:p>
            <a:r>
              <a:rPr lang="en-US" sz="2800" dirty="0">
                <a:solidFill>
                  <a:srgbClr val="3333FF"/>
                </a:solidFill>
              </a:rPr>
              <a:t>Introduction to Artificial Intelligence</a:t>
            </a:r>
          </a:p>
          <a:p>
            <a:r>
              <a:rPr lang="en-US" sz="2800" dirty="0"/>
              <a:t>Foundations of Artificial Intelligence </a:t>
            </a:r>
          </a:p>
          <a:p>
            <a:r>
              <a:rPr lang="en-US" sz="2800" dirty="0">
                <a:solidFill>
                  <a:srgbClr val="3333FF"/>
                </a:solidFill>
              </a:rPr>
              <a:t>History of Artificial Intelligence</a:t>
            </a:r>
          </a:p>
          <a:p>
            <a:r>
              <a:rPr lang="en-US" sz="2800" dirty="0"/>
              <a:t>Agents and Environments</a:t>
            </a:r>
          </a:p>
          <a:p>
            <a:r>
              <a:rPr lang="en-US" sz="2800" dirty="0">
                <a:solidFill>
                  <a:srgbClr val="0000CC"/>
                </a:solidFill>
              </a:rPr>
              <a:t>Intelligent Agent</a:t>
            </a:r>
          </a:p>
          <a:p>
            <a:r>
              <a:rPr lang="en-US" sz="2800" dirty="0"/>
              <a:t>The Concept of Rationality</a:t>
            </a:r>
          </a:p>
          <a:p>
            <a:r>
              <a:rPr lang="en-US" sz="2800" dirty="0">
                <a:solidFill>
                  <a:srgbClr val="0000CC"/>
                </a:solidFill>
              </a:rPr>
              <a:t>Nature of Environments</a:t>
            </a:r>
          </a:p>
          <a:p>
            <a:r>
              <a:rPr lang="en-US" sz="2800" dirty="0"/>
              <a:t>Structure of Agents</a:t>
            </a: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872CD-B2C3-CE9D-3803-C963C8F7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124D6-7D05-B78B-0A47-B47FBE35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A23F-FE8A-8A58-18E1-24A11EE4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AI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F1FF-F35C-E6FA-0A37-E3D0D09A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Foundations of Artificial Intelligence</a:t>
            </a:r>
            <a:endParaRPr lang="en-IN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ADF4DDE-D8AC-3EC5-B11F-D04EDB108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994762"/>
              </p:ext>
            </p:extLst>
          </p:nvPr>
        </p:nvGraphicFramePr>
        <p:xfrm>
          <a:off x="0" y="1066800"/>
          <a:ext cx="12192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B90A8-7334-73FB-10C3-CC00AE28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44060-9F95-3B8D-45F3-D0E1FF1F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4E2D-0D0E-BC4E-E129-F850DCC7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FB3CD82F-20A4-F18C-FE77-F550110BD4B5}"/>
              </a:ext>
            </a:extLst>
          </p:cNvPr>
          <p:cNvSpPr/>
          <p:nvPr/>
        </p:nvSpPr>
        <p:spPr>
          <a:xfrm>
            <a:off x="8433608" y="2933700"/>
            <a:ext cx="1647370" cy="18288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theory and cybernetics</a:t>
            </a:r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F416A93-91B8-2FF9-2E1D-DD7706E228FE}"/>
              </a:ext>
            </a:extLst>
          </p:cNvPr>
          <p:cNvSpPr/>
          <p:nvPr/>
        </p:nvSpPr>
        <p:spPr>
          <a:xfrm>
            <a:off x="2111023" y="2952750"/>
            <a:ext cx="1647370" cy="18288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0917F-EDE9-C35A-47D6-4B3A5AC65EAF}"/>
              </a:ext>
            </a:extLst>
          </p:cNvPr>
          <p:cNvSpPr txBox="1"/>
          <p:nvPr/>
        </p:nvSpPr>
        <p:spPr>
          <a:xfrm>
            <a:off x="9460089" y="5575265"/>
            <a:ext cx="2731911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66DA4-F936-3416-74DC-454A42792B47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AI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151B-7220-9015-44BE-8D8B84C6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Artificial Intelligence [1943-2013]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D54D-17F8-4DE4-2F58-0053F55B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C80D3-7B2B-5C10-23F4-E6BDBAC9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C86F-BB4B-7326-82D4-3F23A6F6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D9D0-9B34-AFA7-2324-2255A285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BC546-2E07-9E92-42F1-2CE85B6E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11" y="990600"/>
            <a:ext cx="8937376" cy="563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78ED2-B01F-425F-4C84-25C5AFEFD30F}"/>
              </a:ext>
            </a:extLst>
          </p:cNvPr>
          <p:cNvSpPr txBox="1"/>
          <p:nvPr/>
        </p:nvSpPr>
        <p:spPr>
          <a:xfrm>
            <a:off x="10701867" y="5404070"/>
            <a:ext cx="1490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3333FF"/>
                </a:solidFill>
              </a:rPr>
              <a:t>Source:</a:t>
            </a:r>
            <a:r>
              <a:rPr lang="en-IN" sz="1200" dirty="0">
                <a:solidFill>
                  <a:srgbClr val="C00000"/>
                </a:solidFill>
              </a:rPr>
              <a:t> </a:t>
            </a:r>
            <a:r>
              <a:rPr lang="en-IN" sz="12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https://mediaandthemachine.substack.com/p/the-top-20-milestones-in-ai-1943</a:t>
            </a:r>
            <a:r>
              <a:rPr lang="en-IN" sz="1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D44EC-514F-55BD-383D-1FFF4DFAFFA4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AI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151B-7220-9015-44BE-8D8B84C6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of Artificial Intelligence [2014-2025]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C80D3-7B2B-5C10-23F4-E6BDBAC9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C86F-BB4B-7326-82D4-3F23A6F6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D9D0-9B34-AFA7-2324-2255A285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8A311-12F4-D925-D126-0B834C1F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2" y="990600"/>
            <a:ext cx="9900357" cy="563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F1834-9A79-7484-9169-BF2E746E902E}"/>
              </a:ext>
            </a:extLst>
          </p:cNvPr>
          <p:cNvSpPr txBox="1"/>
          <p:nvPr/>
        </p:nvSpPr>
        <p:spPr>
          <a:xfrm>
            <a:off x="10701867" y="5404070"/>
            <a:ext cx="1490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3333FF"/>
                </a:solidFill>
              </a:rPr>
              <a:t>Source:</a:t>
            </a:r>
            <a:r>
              <a:rPr lang="en-IN" sz="1200" dirty="0">
                <a:solidFill>
                  <a:srgbClr val="C00000"/>
                </a:solidFill>
              </a:rPr>
              <a:t> </a:t>
            </a:r>
            <a:r>
              <a:rPr lang="en-IN" sz="12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https://mediaandthemachine.substack.com/p/the-top-20-milestones-in-ai-1943</a:t>
            </a:r>
            <a:r>
              <a:rPr lang="en-IN" sz="1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AD994-1B5E-1891-FA1C-66892ABC041F}"/>
              </a:ext>
            </a:extLst>
          </p:cNvPr>
          <p:cNvSpPr txBox="1"/>
          <p:nvPr/>
        </p:nvSpPr>
        <p:spPr>
          <a:xfrm>
            <a:off x="52211" y="2963333"/>
            <a:ext cx="23861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 Video on History of AI:</a:t>
            </a:r>
            <a:endParaRPr lang="en-IN" sz="1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I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https://www.youtube.com/watch?v=mSd9nmPM7Vg</a:t>
            </a:r>
            <a:endParaRPr lang="en-IN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9D93C-3DE4-46DE-0B38-4BCFA0C0B8AB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5B12A54-DA82-0CB9-0356-DAA0E0F5F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D66E2BE-47BE-9392-F4EA-45D002CDA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011" y="1069675"/>
            <a:ext cx="11913080" cy="5026325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What is an agent?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An </a:t>
            </a:r>
            <a:r>
              <a:rPr lang="en-US" altLang="zh-TW" b="1" dirty="0">
                <a:solidFill>
                  <a:srgbClr val="000000"/>
                </a:solidFill>
              </a:rPr>
              <a:t>agent</a:t>
            </a:r>
            <a:r>
              <a:rPr lang="en-US" altLang="zh-TW" dirty="0">
                <a:solidFill>
                  <a:srgbClr val="000000"/>
                </a:solidFill>
              </a:rPr>
              <a:t> is anything that  </a:t>
            </a:r>
            <a:r>
              <a:rPr lang="en-US" altLang="zh-TW" b="1" dirty="0">
                <a:solidFill>
                  <a:srgbClr val="000000"/>
                </a:solidFill>
              </a:rPr>
              <a:t>perceiving</a:t>
            </a:r>
            <a:r>
              <a:rPr lang="en-US" altLang="zh-TW" dirty="0">
                <a:solidFill>
                  <a:srgbClr val="000000"/>
                </a:solidFill>
              </a:rPr>
              <a:t> its environment through </a:t>
            </a:r>
            <a:r>
              <a:rPr lang="en-US" altLang="zh-TW" b="1" dirty="0">
                <a:solidFill>
                  <a:srgbClr val="000000"/>
                </a:solidFill>
              </a:rPr>
              <a:t>sensors</a:t>
            </a:r>
            <a:r>
              <a:rPr lang="en-US" altLang="zh-TW" dirty="0">
                <a:solidFill>
                  <a:srgbClr val="000000"/>
                </a:solidFill>
              </a:rPr>
              <a:t> and </a:t>
            </a:r>
            <a:r>
              <a:rPr lang="en-US" altLang="zh-TW" b="1" dirty="0">
                <a:solidFill>
                  <a:srgbClr val="000000"/>
                </a:solidFill>
              </a:rPr>
              <a:t>acting</a:t>
            </a:r>
            <a:r>
              <a:rPr lang="en-US" altLang="zh-TW" dirty="0">
                <a:solidFill>
                  <a:srgbClr val="000000"/>
                </a:solidFill>
              </a:rPr>
              <a:t> upon that environment through </a:t>
            </a:r>
            <a:r>
              <a:rPr lang="en-US" altLang="zh-TW" b="1" dirty="0">
                <a:solidFill>
                  <a:srgbClr val="000000"/>
                </a:solidFill>
              </a:rPr>
              <a:t>actuators</a:t>
            </a:r>
            <a:endParaRPr lang="en-US" altLang="zh-TW" dirty="0">
              <a:solidFill>
                <a:srgbClr val="000000"/>
              </a:solidFill>
            </a:endParaRPr>
          </a:p>
          <a:p>
            <a:pPr lvl="1" eaLnBrk="1" hangingPunct="1"/>
            <a:endParaRPr lang="en-US" altLang="zh-TW" dirty="0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Examples: </a:t>
            </a:r>
          </a:p>
          <a:p>
            <a:pPr marL="1089025" lvl="2" indent="0" eaLnBrk="1" hangingPunct="1">
              <a:buNone/>
            </a:pPr>
            <a:r>
              <a:rPr lang="en-US" altLang="zh-TW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A7C1DDC-47CC-28D7-ECE0-E0E39BFC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261E49D-362F-2E43-BDD6-E9CAFBE7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32A63BB-85C8-98C4-DA46-A9821638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3314" name="Picture 2" descr="3D Animated Human Character in Friendly ...">
            <a:extLst>
              <a:ext uri="{FF2B5EF4-FFF2-40B4-BE49-F238E27FC236}">
                <a16:creationId xmlns:a16="http://schemas.microsoft.com/office/drawing/2014/main" id="{C5C1DF1A-2100-4E1A-51DF-CA4452630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" y="32944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obot Images - Free Download on Freepik">
            <a:extLst>
              <a:ext uri="{FF2B5EF4-FFF2-40B4-BE49-F238E27FC236}">
                <a16:creationId xmlns:a16="http://schemas.microsoft.com/office/drawing/2014/main" id="{ED2A947A-0F08-A132-18CC-0B847C6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2" y="32944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ACs Work Before Buying | Daikin Blog">
            <a:extLst>
              <a:ext uri="{FF2B5EF4-FFF2-40B4-BE49-F238E27FC236}">
                <a16:creationId xmlns:a16="http://schemas.microsoft.com/office/drawing/2014/main" id="{B92B339B-9C07-D0CC-550B-BCE7F2EB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51" y="3294416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D69E1-574A-5F3D-36F4-81F10CDD018C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Agents Interaction with Environment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A8FA573-0810-8D6C-6088-27518B763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Agents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36BAF21-A88E-7E73-7148-BCB032CD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4019AD4-0999-5144-726E-AD9D8AA2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4A6450-8CA7-9674-F018-3D7DABF7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293E3-13B2-4206-5FAC-A318049A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2" y="1329986"/>
            <a:ext cx="5515428" cy="2375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CD358-CA21-BCFC-4DAE-90F1E296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42" y="1097695"/>
            <a:ext cx="5265876" cy="33530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E0856-922A-B727-02BD-024B7BD6EEDE}"/>
              </a:ext>
            </a:extLst>
          </p:cNvPr>
          <p:cNvCxnSpPr>
            <a:cxnSpLocks/>
            <a:stCxn id="15362" idx="2"/>
          </p:cNvCxnSpPr>
          <p:nvPr/>
        </p:nvCxnSpPr>
        <p:spPr>
          <a:xfrm>
            <a:off x="6096000" y="990600"/>
            <a:ext cx="0" cy="346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117C89-746F-2671-FEC3-A54B5127B97A}"/>
              </a:ext>
            </a:extLst>
          </p:cNvPr>
          <p:cNvSpPr txBox="1"/>
          <p:nvPr/>
        </p:nvSpPr>
        <p:spPr>
          <a:xfrm>
            <a:off x="2126697" y="4557881"/>
            <a:ext cx="7243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Fig. 2.1 Agents interact with environments through sensors and actuators. [1]</a:t>
            </a:r>
            <a:r>
              <a:rPr lang="en-US" sz="2000" dirty="0"/>
              <a:t> 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20D6906-0007-B8E7-85F5-4B7331EC0AF6}"/>
              </a:ext>
            </a:extLst>
          </p:cNvPr>
          <p:cNvSpPr txBox="1">
            <a:spLocks noChangeArrowheads="1"/>
          </p:cNvSpPr>
          <p:nvPr/>
        </p:nvSpPr>
        <p:spPr>
          <a:xfrm>
            <a:off x="138023" y="4919189"/>
            <a:ext cx="10225177" cy="209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solidFill>
                  <a:srgbClr val="2202AA"/>
                </a:solidFill>
              </a:rPr>
              <a:t>Percept</a:t>
            </a: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Agent’s perceptual inputs at any given instant</a:t>
            </a:r>
          </a:p>
          <a:p>
            <a:r>
              <a:rPr lang="en-US" altLang="zh-TW">
                <a:solidFill>
                  <a:srgbClr val="2202AA"/>
                </a:solidFill>
              </a:rPr>
              <a:t>Percept sequence</a:t>
            </a: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Complete history of everything that the agent has ever perceived</a:t>
            </a:r>
            <a:r>
              <a:rPr lang="en-US" altLang="zh-TW"/>
              <a:t>.</a:t>
            </a:r>
            <a:endParaRPr lang="en-US" altLang="zh-TW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8A149-50C9-7346-9DF9-3F069E499CB8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Function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7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CECCE71-C5B1-80B2-993D-23A65B74D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Agent function &amp; program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6D7873-EAD5-A280-5BF0-AAC1035FA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385" y="1078302"/>
            <a:ext cx="9921815" cy="5398698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zh-TW" dirty="0">
                <a:solidFill>
                  <a:srgbClr val="000000"/>
                </a:solidFill>
              </a:rPr>
              <a:t>s behavior is </a:t>
            </a:r>
            <a:r>
              <a:rPr lang="en-US" altLang="zh-TW" i="1" u="sng" dirty="0">
                <a:solidFill>
                  <a:srgbClr val="000000"/>
                </a:solidFill>
              </a:rPr>
              <a:t>mathematically</a:t>
            </a:r>
            <a:r>
              <a:rPr lang="en-US" altLang="zh-TW" dirty="0">
                <a:solidFill>
                  <a:srgbClr val="000000"/>
                </a:solidFill>
              </a:rPr>
              <a:t> described by</a:t>
            </a:r>
            <a:endParaRPr lang="en-US" altLang="zh-TW" b="1" dirty="0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zh-TW" b="1" dirty="0">
                <a:solidFill>
                  <a:srgbClr val="000000"/>
                </a:solidFill>
              </a:rPr>
              <a:t>Agent function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A function mapping any given percept sequence to an action</a:t>
            </a:r>
            <a:endParaRPr lang="en-US" altLang="zh-TW" i="1" u="sng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TW" i="1" u="sng" dirty="0">
                <a:solidFill>
                  <a:srgbClr val="000000"/>
                </a:solidFill>
              </a:rPr>
              <a:t>Practically</a:t>
            </a:r>
            <a:r>
              <a:rPr lang="en-US" altLang="zh-TW" dirty="0">
                <a:solidFill>
                  <a:srgbClr val="000000"/>
                </a:solidFill>
              </a:rPr>
              <a:t> it is described by 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An </a:t>
            </a:r>
            <a:r>
              <a:rPr lang="en-US" altLang="zh-TW" b="1" dirty="0">
                <a:solidFill>
                  <a:srgbClr val="000000"/>
                </a:solidFill>
              </a:rPr>
              <a:t>agent program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real implementation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A39C420-659C-3EC3-5653-F3FAEE41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17D24-D15E-63C5-B75A-79B3DB98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64AC853-C7FE-2F9D-FC78-AD121953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4DCA-F987-7DE6-6939-EE9E3772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22" y="2522200"/>
            <a:ext cx="5115751" cy="3257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9839E-4100-85B1-2943-8C5C3E1B22E3}"/>
              </a:ext>
            </a:extLst>
          </p:cNvPr>
          <p:cNvSpPr txBox="1"/>
          <p:nvPr/>
        </p:nvSpPr>
        <p:spPr>
          <a:xfrm>
            <a:off x="6274369" y="5785742"/>
            <a:ext cx="54096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Fig. 2.1 Agents interact with environments through sensors and actuators. [1]</a:t>
            </a:r>
            <a:r>
              <a:rPr lang="en-US" sz="2000" dirty="0"/>
              <a:t> 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5547D-CE97-BED4-1274-682DA9E2EB9F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Agents: Vacuum Cleaner World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7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56BD92C-DA77-4B82-DEAB-720CAE030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zh-TW" dirty="0">
                <a:solidFill>
                  <a:srgbClr val="000000"/>
                </a:solidFill>
              </a:rPr>
              <a:t>Agents: (e.g., Vacuum-cleaner world)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114DF6C-1580-EB9C-9800-870DE1A3E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2528" y="1112808"/>
            <a:ext cx="10266872" cy="4983192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e.g. Vacuum-cleaner world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Perception: </a:t>
            </a:r>
            <a:r>
              <a:rPr lang="en-US" altLang="zh-TW" dirty="0">
                <a:solidFill>
                  <a:srgbClr val="000000"/>
                </a:solidFill>
              </a:rPr>
              <a:t>Clean or Dirty? where it is in?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Actions: </a:t>
            </a:r>
            <a:r>
              <a:rPr lang="en-US" altLang="zh-TW" dirty="0">
                <a:solidFill>
                  <a:srgbClr val="000000"/>
                </a:solidFill>
              </a:rPr>
              <a:t>Move left, Move right, Suck, do nothing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0A68DE0-7B2A-B89B-2896-126FCEC8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735B29-43FB-BCF8-47F5-EBB1EB70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625DF2-F282-EDFB-3AF2-D6B766CE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6D258-BDFB-204D-59F8-154AD0BB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4" y="2574307"/>
            <a:ext cx="7742591" cy="2796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538DE-E895-6652-143C-8BDEC2E73468}"/>
              </a:ext>
            </a:extLst>
          </p:cNvPr>
          <p:cNvSpPr txBox="1"/>
          <p:nvPr/>
        </p:nvSpPr>
        <p:spPr>
          <a:xfrm>
            <a:off x="1490134" y="6289087"/>
            <a:ext cx="9369777" cy="28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8A76B-2D18-DE64-ED4E-D70CF8382CAB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Agents Function(Tabular): Vacuum Clean World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7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>
            <a:extLst>
              <a:ext uri="{FF2B5EF4-FFF2-40B4-BE49-F238E27FC236}">
                <a16:creationId xmlns:a16="http://schemas.microsoft.com/office/drawing/2014/main" id="{CBB5CD9C-0FA8-2CE9-9D8E-810BFA92C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zh-TW" dirty="0">
                <a:solidFill>
                  <a:srgbClr val="000000"/>
                </a:solidFill>
              </a:rPr>
              <a:t>Agents: (e.g., Vacuum-cleaner world)</a:t>
            </a:r>
            <a:endParaRPr lang="en-US" altLang="zh-TW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183F908-396F-B105-EDD2-EE35279B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196FBB3-AF27-1599-CBA4-A31DC87D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98F1A1F-545E-D3D9-F763-18ADF0D8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4D7DC-7140-2A36-8CFA-A4775DB1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9" y="1014214"/>
            <a:ext cx="9903033" cy="5034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FDD10-5FEA-6776-474B-4B25AEF98B9D}"/>
              </a:ext>
            </a:extLst>
          </p:cNvPr>
          <p:cNvSpPr txBox="1"/>
          <p:nvPr/>
        </p:nvSpPr>
        <p:spPr>
          <a:xfrm>
            <a:off x="1490134" y="6289087"/>
            <a:ext cx="9369777" cy="28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F161A-173B-422E-BE05-B7BA66393FB9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Agents Function(Program: Vacuum Clean World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B3E0453-3114-42D5-7A9B-A2242C38F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N" altLang="zh-TW" dirty="0">
                <a:solidFill>
                  <a:srgbClr val="000000"/>
                </a:solidFill>
              </a:rPr>
              <a:t>Agents: (e.g., Vacuum-cleaner world)</a:t>
            </a:r>
            <a:r>
              <a:rPr lang="en-US" altLang="en-US" dirty="0"/>
              <a:t>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C8803AF-6200-ECB5-7E1F-F563516AB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b="1" u="sng" dirty="0">
                <a:solidFill>
                  <a:srgbClr val="000000"/>
                </a:solidFill>
              </a:rPr>
              <a:t>The program implements the agent function tabulated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Function</a:t>
            </a:r>
            <a:r>
              <a:rPr lang="en-US" altLang="en-US" dirty="0">
                <a:solidFill>
                  <a:srgbClr val="000000"/>
                </a:solidFill>
              </a:rPr>
              <a:t> Reflex-Vacuum-Agent([</a:t>
            </a:r>
            <a:r>
              <a:rPr lang="en-US" altLang="en-US" i="1" dirty="0">
                <a:solidFill>
                  <a:srgbClr val="000000"/>
                </a:solidFill>
              </a:rPr>
              <a:t>location, status</a:t>
            </a:r>
            <a:r>
              <a:rPr lang="en-US" altLang="en-US" dirty="0">
                <a:solidFill>
                  <a:srgbClr val="000000"/>
                </a:solidFill>
              </a:rPr>
              <a:t>]) return an action</a:t>
            </a:r>
            <a:endParaRPr lang="ar-SA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  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status =  Dirty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then return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Suck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  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else if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location = A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then return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Right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  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else if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location = B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then return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Arial" panose="020B0604020202020204" pitchFamily="34" charset="0"/>
              </a:rPr>
              <a:t>left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481795-E3EA-3BDC-C7ED-E0D0DB8E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776422-7683-EAB8-2254-A614F148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F29CD3-F342-E665-8538-9E0E877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44532-14D5-37E4-BEA3-8151559B90B8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3F4CB73C-2FB7-0242-07A4-7CB7DA83A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</a:p>
        </p:txBody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6A97B749-5238-5361-379D-BCD973A072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13" y="1066266"/>
            <a:ext cx="11529363" cy="5286555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Rational agent</a:t>
            </a:r>
          </a:p>
          <a:p>
            <a:pPr lvl="1" eaLnBrk="1" hangingPunct="1"/>
            <a:r>
              <a:rPr lang="en-US" altLang="zh-TW" dirty="0">
                <a:solidFill>
                  <a:srgbClr val="0000CC"/>
                </a:solidFill>
              </a:rPr>
              <a:t>One that does the right thing.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Every entry in the table for the agent function is correct (rational).</a:t>
            </a:r>
          </a:p>
          <a:p>
            <a:pPr lvl="1"/>
            <a:r>
              <a:rPr lang="en-US" altLang="zh-TW" u="sng" dirty="0">
                <a:solidFill>
                  <a:srgbClr val="000000"/>
                </a:solidFill>
              </a:rPr>
              <a:t>Definition: </a:t>
            </a:r>
            <a:r>
              <a:rPr lang="en-US" i="1" dirty="0"/>
              <a:t>For each possible percept sequence, a rational agent should select an action that is expected to maximize its performance measure, given the evidence provided by the percept sequence and whatever built-in knowledge the agent has.</a:t>
            </a:r>
            <a:r>
              <a:rPr lang="en-US" dirty="0"/>
              <a:t> </a:t>
            </a:r>
            <a:br>
              <a:rPr lang="en-US" dirty="0"/>
            </a:br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What is correct?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actions that cause the agent to be most successful.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So we need ways to measure success.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D4E5DC2-06F0-AAAA-32CF-18E5DAD9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9522AA-0171-BABD-36B1-D95C162B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C97121-255F-690A-8257-AC5B6481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F5F67-ADAF-52DF-E491-1D42C98FD94E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Measure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27749" y="2490744"/>
            <a:ext cx="8528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>
                <a:ln/>
                <a:solidFill>
                  <a:srgbClr val="0000CC"/>
                </a:solidFill>
              </a:rPr>
              <a:t>AI is Everywhere Now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in Research - Science Direct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D27E888-5EFB-73E8-484A-7793B4593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7DD04C7-533C-9C0B-35A3-B0D329FEBC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891" y="1061049"/>
            <a:ext cx="11921705" cy="5415951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Performance measure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An objective function that determines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How the agent does it successfully.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E.g., 90% or 30% ?</a:t>
            </a:r>
          </a:p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An agent, based on its percepts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action sequence: if desirable, it is said to be performing well.</a:t>
            </a:r>
          </a:p>
          <a:p>
            <a:pPr lvl="1" eaLnBrk="1" hangingPunct="1"/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No universal performance measure for all agents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AA49DB9-0910-8374-9F39-961D7ED4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ABD23B0-B240-0B0E-800A-7C651866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96DC66-9B13-6F20-6250-C04E5721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620FB-7096-CC4B-2B7F-604506CAADC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a Rational Agent: Vacuum Cleaner World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2845A25-2C7E-897B-657A-162FC52C0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C717D88-DF48-A2BC-CE9A-FD6DECA22D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12192000" cy="5562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Example of a rational agent (Vacuum Cleaner World)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Performance measure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Awards one point for each clean square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A</a:t>
            </a:r>
            <a:r>
              <a:rPr lang="en-US" altLang="zh-TW">
                <a:solidFill>
                  <a:srgbClr val="000000"/>
                </a:solidFill>
              </a:rPr>
              <a:t>t </a:t>
            </a:r>
            <a:r>
              <a:rPr lang="en-US" altLang="zh-TW" dirty="0">
                <a:solidFill>
                  <a:srgbClr val="000000"/>
                </a:solidFill>
              </a:rPr>
              <a:t>each time step, over 10000 time steps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Prior knowledge about the environment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The geography of the environment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Only two squares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The </a:t>
            </a:r>
            <a:r>
              <a:rPr lang="en-US" altLang="zh-TW" i="1" dirty="0">
                <a:solidFill>
                  <a:srgbClr val="000000"/>
                </a:solidFill>
              </a:rPr>
              <a:t>effect</a:t>
            </a:r>
            <a:r>
              <a:rPr lang="en-US" altLang="zh-TW" dirty="0">
                <a:solidFill>
                  <a:srgbClr val="000000"/>
                </a:solidFill>
              </a:rPr>
              <a:t> of the actions</a:t>
            </a:r>
          </a:p>
          <a:p>
            <a:pPr lvl="1">
              <a:lnSpc>
                <a:spcPct val="9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Actions that can perform: 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Left, Right, Suck and </a:t>
            </a:r>
            <a:r>
              <a:rPr lang="en-US" altLang="zh-TW" dirty="0" err="1">
                <a:solidFill>
                  <a:srgbClr val="000000"/>
                </a:solidFill>
              </a:rPr>
              <a:t>NoOp</a:t>
            </a:r>
            <a:endParaRPr lang="en-US" altLang="zh-TW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Percept sequences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Where is the agent?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Whether the location contains dirt?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b="1" dirty="0">
              <a:solidFill>
                <a:srgbClr val="0000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000CC"/>
                </a:solidFill>
              </a:rPr>
              <a:t>Under these circumstances, the agent is rational.</a:t>
            </a:r>
          </a:p>
          <a:p>
            <a:pPr marL="685800" lvl="1" indent="0" eaLnBrk="1" hangingPunct="1">
              <a:buNone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837AB64-78C4-6563-45B5-2AC2CF0A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8C05B6-E368-7E1D-CD55-776AF097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422AC1-5630-1238-62BA-F4FC125C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7CBE9-3D7B-6D02-BD99-F544D1A2C437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Omniscient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FC66-A48D-03E9-B1E6-10A78043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D2D4-79FC-9028-DAD2-44A92F907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Omniscient agent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An omniscient agent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Knows the </a:t>
            </a:r>
            <a:r>
              <a:rPr lang="en-US" altLang="zh-TW" i="1" dirty="0">
                <a:solidFill>
                  <a:srgbClr val="000000"/>
                </a:solidFill>
              </a:rPr>
              <a:t>actual</a:t>
            </a:r>
            <a:r>
              <a:rPr lang="en-US" altLang="zh-TW" dirty="0">
                <a:solidFill>
                  <a:srgbClr val="000000"/>
                </a:solidFill>
              </a:rPr>
              <a:t> outcome of its actions in advance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No other possible outcomes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However, impossible in the real world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An example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crossing a street but died of the fallen cargo door from 33,000ft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 irrational? </a:t>
            </a:r>
            <a:endParaRPr lang="en-US" altLang="zh-TW" dirty="0">
              <a:solidFill>
                <a:srgbClr val="000000"/>
              </a:solidFill>
            </a:endParaRPr>
          </a:p>
          <a:p>
            <a:pPr lvl="1"/>
            <a:endParaRPr lang="en-US" altLang="zh-TW" dirty="0">
              <a:solidFill>
                <a:srgbClr val="000000"/>
              </a:solidFill>
            </a:endParaRPr>
          </a:p>
          <a:p>
            <a:pPr lvl="1"/>
            <a:r>
              <a:rPr lang="en-US" altLang="zh-TW" dirty="0">
                <a:solidFill>
                  <a:srgbClr val="0000CC"/>
                </a:solidFill>
              </a:rPr>
              <a:t>Rational agents are not </a:t>
            </a:r>
            <a:r>
              <a:rPr lang="en-US" altLang="zh-TW" i="1" u="sng" dirty="0">
                <a:solidFill>
                  <a:srgbClr val="0000CC"/>
                </a:solidFill>
              </a:rPr>
              <a:t>omniscient</a:t>
            </a:r>
            <a:r>
              <a:rPr lang="en-US" altLang="zh-TW" dirty="0">
                <a:solidFill>
                  <a:srgbClr val="0000CC"/>
                </a:solidFill>
              </a:rPr>
              <a:t>.</a:t>
            </a:r>
            <a:endParaRPr lang="en-IN" dirty="0">
              <a:solidFill>
                <a:srgbClr val="0000C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87A2-89EA-2FC5-F3A6-99E60D79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BA132-3315-445C-015D-BB7F8F50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3B97D-FAC1-B554-5758-E72D169C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5CA46-6023-DFB8-842B-4B705C3D1323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84520BC-F81E-3602-6710-7D343B347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3DB2BDC-43B5-15EB-2FBA-425D7B4AF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11864622" cy="5334000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Learning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Does a rational agent depend on only current percept?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No, the past percept sequence should also be used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This is called </a:t>
            </a:r>
            <a:r>
              <a:rPr lang="en-US" altLang="zh-TW" b="1" u="sng" dirty="0">
                <a:solidFill>
                  <a:srgbClr val="000000"/>
                </a:solidFill>
              </a:rPr>
              <a:t>learning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After experiencing an episode, the agent should adjust its behaviors to perform better for the same job next time.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33EBDC-638D-BD77-2AAE-540089EB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63A860D-4E57-8158-FD2C-24B94D5F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BBDC07-AE52-FCD8-601B-3A2AC5E8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45B0E-F595-D7E6-655F-6B89284FFF3E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AC0D02B-330D-3396-FE00-6B1EF5EFF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EB6452D-D2D0-DA36-0DB7-32D465D84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385" y="1086928"/>
            <a:ext cx="12007970" cy="53900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b="1" dirty="0">
                <a:solidFill>
                  <a:srgbClr val="000000"/>
                </a:solidFill>
              </a:rPr>
              <a:t>Autonomy</a:t>
            </a: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solidFill>
                  <a:srgbClr val="000000"/>
                </a:solidFill>
              </a:rPr>
              <a:t>If an agent just relies on the prior knowledge of its designer rather than its own percepts, then the agent </a:t>
            </a:r>
            <a:r>
              <a:rPr lang="en-US" altLang="zh-TW" sz="2600" u="sng" dirty="0">
                <a:solidFill>
                  <a:srgbClr val="000000"/>
                </a:solidFill>
              </a:rPr>
              <a:t>lacks </a:t>
            </a:r>
            <a:r>
              <a:rPr lang="en-US" altLang="zh-TW" sz="2600" b="1" i="1" u="sng" dirty="0">
                <a:solidFill>
                  <a:srgbClr val="000000"/>
                </a:solidFill>
              </a:rPr>
              <a:t>autonomy</a:t>
            </a:r>
          </a:p>
          <a:p>
            <a:pPr lvl="1" algn="just">
              <a:lnSpc>
                <a:spcPct val="90000"/>
              </a:lnSpc>
            </a:pPr>
            <a:r>
              <a:rPr lang="en-US" altLang="zh-TW" sz="2600" b="1" i="1" u="sng" dirty="0">
                <a:solidFill>
                  <a:srgbClr val="000000"/>
                </a:solidFill>
              </a:rPr>
              <a:t>A rational agent should be autonomous- it should learn what it can to compensate for partial or incorrect prior knowledge.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E.g., A clock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No input (percepts)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Run only by its own algorithm (prior knowledge)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No learning, no experience, etc.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DE00F87-D44F-A5D7-C9A7-E6C606E8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726A7D-0107-FE7D-2501-EB9CB356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B835EFE-8322-C857-DBDC-5CBFA31D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EB389-9B6C-3EF4-EAEF-29CC19FDC245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C99B-CE1A-7503-4FA2-FF5D3B5A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Good Behavior: The Concept of Rationality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BDDFF-AB5C-9CC3-29B7-1EF0EE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000000"/>
                </a:solidFill>
              </a:rPr>
              <a:t>Software Agents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Sometimes, the environment may not be the real world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E.g., flight simulator, video games, Internet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They are all artificial but very complex environments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Those agents working in these environments are called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Software agent (softbots)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Because all parts of the agent are software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7BD81-4DB3-034C-B380-DFB693F3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8CFA4-590F-D78B-462D-53FAB581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05B86-5FB0-98CE-DD77-DB68B2BC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E0494-05CC-7872-B850-EA5E9BE659F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Environment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900EF99-84B3-F6E4-6BA9-A29096CB5E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10AECBD4-0B85-8EE5-D4B5-30F127F65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023" y="1104181"/>
            <a:ext cx="11895826" cy="529661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>
                <a:solidFill>
                  <a:srgbClr val="0000CC"/>
                </a:solidFill>
              </a:rPr>
              <a:t>Task environments are the </a:t>
            </a:r>
            <a:r>
              <a:rPr lang="en-US" altLang="zh-TW" sz="2800" dirty="0">
                <a:solidFill>
                  <a:srgbClr val="0000CC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problems</a:t>
            </a:r>
            <a:r>
              <a:rPr lang="en-US" altLang="zh-TW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While the </a:t>
            </a:r>
            <a:r>
              <a:rPr lang="en-US" altLang="zh-TW" sz="2800" dirty="0">
                <a:solidFill>
                  <a:srgbClr val="C00000"/>
                </a:solidFill>
              </a:rPr>
              <a:t>rational agents are the </a:t>
            </a:r>
            <a:r>
              <a:rPr lang="en-US" altLang="zh-TW" sz="2800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solutions</a:t>
            </a:r>
            <a:r>
              <a:rPr lang="en-US" altLang="zh-TW" sz="2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eaLnBrk="1" hangingPunct="1">
              <a:defRPr/>
            </a:pPr>
            <a:endParaRPr lang="en-US" altLang="zh-TW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TW" sz="2800" b="1" dirty="0">
                <a:solidFill>
                  <a:srgbClr val="000000"/>
                </a:solidFill>
              </a:rPr>
              <a:t>Specifying the task environment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PEAS description as fully as possible</a:t>
            </a:r>
          </a:p>
          <a:p>
            <a:pPr lvl="2">
              <a:defRPr/>
            </a:pPr>
            <a:r>
              <a:rPr lang="en-US" altLang="zh-TW" dirty="0">
                <a:solidFill>
                  <a:srgbClr val="000000"/>
                </a:solidFill>
              </a:rPr>
              <a:t>Performance</a:t>
            </a:r>
          </a:p>
          <a:p>
            <a:pPr lvl="2">
              <a:defRPr/>
            </a:pPr>
            <a:r>
              <a:rPr lang="en-US" altLang="zh-TW" dirty="0">
                <a:solidFill>
                  <a:srgbClr val="000000"/>
                </a:solidFill>
              </a:rPr>
              <a:t>Environment</a:t>
            </a:r>
          </a:p>
          <a:p>
            <a:pPr lvl="2">
              <a:defRPr/>
            </a:pPr>
            <a:r>
              <a:rPr lang="en-US" altLang="zh-TW" dirty="0">
                <a:solidFill>
                  <a:srgbClr val="000000"/>
                </a:solidFill>
              </a:rPr>
              <a:t>Actuators</a:t>
            </a:r>
          </a:p>
          <a:p>
            <a:pPr lvl="2">
              <a:defRPr/>
            </a:pPr>
            <a:r>
              <a:rPr lang="en-US" altLang="zh-TW" dirty="0">
                <a:solidFill>
                  <a:srgbClr val="000000"/>
                </a:solidFill>
              </a:rPr>
              <a:t>Sensors </a:t>
            </a:r>
          </a:p>
          <a:p>
            <a:pPr lvl="2" eaLnBrk="1" hangingPunct="1">
              <a:buFont typeface="Wingdings" charset="2"/>
              <a:buNone/>
              <a:defRPr/>
            </a:pPr>
            <a:r>
              <a:rPr lang="en-US" altLang="zh-TW" dirty="0">
                <a:solidFill>
                  <a:srgbClr val="2202AA"/>
                </a:solidFill>
              </a:rPr>
              <a:t>In designing an agent, the first step must always be to specify the task environment as fully as possible.</a:t>
            </a:r>
          </a:p>
          <a:p>
            <a:pPr marL="336550" indent="0" eaLnBrk="1" hangingPunct="1">
              <a:buNone/>
              <a:defRPr/>
            </a:pPr>
            <a:endParaRPr lang="en-US" altLang="zh-TW" sz="2800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794C885-7C80-1FD9-4C5B-3F8EC7D8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A05766-A38F-127D-6919-0DEEB19E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3FBABD-35E3-4CE2-490F-9DAE8E09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0FD5E-7600-5758-36BF-95B2031D098A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Task Env: Automated Taxi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3410DE-7DD1-BAEC-9104-A18AF5DE4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6F3A518-74AA-4E29-F22E-C1971A9C66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</a:rPr>
              <a:t>Example of Task environments through PEAS (Automated Taxi)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Performance measure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How can we judge the automated driver?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Which factors are considered?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getting to the correct destination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minimizing fuel consumption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minimizing the trip time and/or cost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minimizing the violations of traffic laws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maximizing the safety and comfort, etc.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Environment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A taxi must deal with a variety of roads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Traffic lights, other vehicles, pedestrians, stray animals, road works, police cars, etc.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Interact with the customer</a:t>
            </a:r>
          </a:p>
          <a:p>
            <a:pPr marL="1371600" lvl="3" indent="0">
              <a:buNone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88ED9C8-BBC4-4FA5-0373-4333659D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4761691-D420-2B58-7757-9F34F940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78C0DE-220B-8E5D-6927-68AEB43F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11244-4477-0B46-8AEB-4882BA320844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Continue.. Actuators &amp; Sensors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1B6-90C1-3ABB-9AD2-64DC0E0A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3F5A-7CB6-BC81-EFBA-F7AC6DD7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40F1-D3FF-99E9-5D02-817CCCD2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BAA1-45CC-E066-7BE4-9D2DCD94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A1E0ED-1E8A-46A8-C00D-324AC036E83C}"/>
              </a:ext>
            </a:extLst>
          </p:cNvPr>
          <p:cNvSpPr txBox="1">
            <a:spLocks noChangeArrowheads="1"/>
          </p:cNvSpPr>
          <p:nvPr/>
        </p:nvSpPr>
        <p:spPr>
          <a:xfrm>
            <a:off x="60385" y="1069675"/>
            <a:ext cx="11964838" cy="533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79450" indent="-3429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Times New Roman" pitchFamily="18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71550" indent="-28575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15000"/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317625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1828800" indent="-228600" algn="l" defTabSz="914400" rtl="0" eaLnBrk="1" latinLnBrk="0" hangingPunct="1"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Example of Task environments through PEAS (Automated Taxi)</a:t>
            </a:r>
          </a:p>
          <a:p>
            <a:pPr lvl="1">
              <a:lnSpc>
                <a:spcPct val="9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Actuators (for outputs)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Control over the accelerator, steering, gear shifting and braking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A display to communicate with the customers</a:t>
            </a:r>
          </a:p>
          <a:p>
            <a:pPr lvl="1">
              <a:lnSpc>
                <a:spcPct val="9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Sensors (for inputs)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Detect other vehicles, road situations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GPS (Global Positioning System) to know where the taxi is 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Many more devices are necessary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8510B-EBBE-4D8C-830B-F8905E58F139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continue.. All at a once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F69D-4394-FE66-BC63-2C27D068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AA43-0F53-9459-4F72-0D5FFB9D9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655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67319-6008-19FF-C234-56B5B3AD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C2E4A-2C6A-4154-A5D2-1C5F3810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A239-6364-EB3A-3929-04B34776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31390-7D04-0A09-2D80-94420AB07E7E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PEAS for Medical Diagnosis System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1B0A1-48A3-717D-9902-A2FA8FC5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8" y="1376988"/>
            <a:ext cx="11926880" cy="403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DA60D4-33DD-B515-F98E-D3C5ADEC3AE1}"/>
              </a:ext>
            </a:extLst>
          </p:cNvPr>
          <p:cNvSpPr txBox="1"/>
          <p:nvPr/>
        </p:nvSpPr>
        <p:spPr>
          <a:xfrm>
            <a:off x="1490134" y="6289087"/>
            <a:ext cx="9369777" cy="28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</p:spTree>
    <p:extLst>
      <p:ext uri="{BB962C8B-B14F-4D97-AF65-F5344CB8AC3E}">
        <p14:creationId xmlns:p14="http://schemas.microsoft.com/office/powerpoint/2010/main" val="1786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 – In 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968882"/>
            <a:ext cx="12172950" cy="5651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88" y="1329179"/>
            <a:ext cx="1162212" cy="52912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in Research - IEEE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0B0F5685-B2C3-2B99-6BF3-D6B8FD71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en-US" altLang="en-US" dirty="0"/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903CCEAC-59CF-A2D1-1F4C-CE040822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9" y="1751014"/>
            <a:ext cx="8594725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5EE1AD2-42A5-63A5-1BE0-83CD9D40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BC964C-2DF9-B9A2-ACF6-AE324DE6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6B7C03-9CDB-E9C1-A223-E3B1BD5A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E29CD-54E9-4A59-2ECF-E0A342301D5C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PEAS: Mushroom Picking Robot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34FCC-D37F-078B-B01D-970B60415B89}"/>
              </a:ext>
            </a:extLst>
          </p:cNvPr>
          <p:cNvSpPr txBox="1"/>
          <p:nvPr/>
        </p:nvSpPr>
        <p:spPr>
          <a:xfrm>
            <a:off x="124176" y="1098549"/>
            <a:ext cx="1183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Task environments through PEAS (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Diagnosis System)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8F4F59E9-860C-2B1B-0FC7-5F0105F1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en-US" altLang="en-US" dirty="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5526B3C5-065C-883C-592D-BF709109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628775"/>
            <a:ext cx="8839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34B3DF1-CBD8-240F-9B17-54A2C3DA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43A8210-591C-4C77-4676-FD4407AB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29BF45-591B-550D-98C2-5D75CACF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A75B8-DB68-79AE-26E2-9BBC5535A1F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 on Task Environment from Book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F40A4-1904-852F-CFEB-5380722973F9}"/>
              </a:ext>
            </a:extLst>
          </p:cNvPr>
          <p:cNvSpPr txBox="1"/>
          <p:nvPr/>
        </p:nvSpPr>
        <p:spPr>
          <a:xfrm>
            <a:off x="124176" y="1098549"/>
            <a:ext cx="11830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Task environments through PEAS (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Mushroom-Picking Robot)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59E8-0212-A33C-169F-A5D16B6B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The Nature of Environments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333F-28F9-FF68-B653-6C839D8A3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88CE9-2D3D-C401-67BB-786D2130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9371-09C8-EC70-4E83-5260C23E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F2C1-32DE-FCD3-68B4-5FE53166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6704A-180B-AEBB-BC6B-D8215063C39B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Observable vs Partially Observable Task Env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2347D-45C1-9D13-ABB0-0E54EDF4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5" y="1044752"/>
            <a:ext cx="6467739" cy="5519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C29A7-61EC-1BD5-4081-79E62FF3F821}"/>
              </a:ext>
            </a:extLst>
          </p:cNvPr>
          <p:cNvSpPr txBox="1"/>
          <p:nvPr/>
        </p:nvSpPr>
        <p:spPr>
          <a:xfrm>
            <a:off x="9437511" y="5552687"/>
            <a:ext cx="2731911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ts val="15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Source:</a:t>
            </a:r>
            <a:r>
              <a:rPr lang="en-IN" sz="1400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4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400" baseline="30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</p:txBody>
      </p:sp>
    </p:spTree>
    <p:extLst>
      <p:ext uri="{BB962C8B-B14F-4D97-AF65-F5344CB8AC3E}">
        <p14:creationId xmlns:p14="http://schemas.microsoft.com/office/powerpoint/2010/main" val="40406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vs Stochastic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12828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Observable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an agent’s sensors give it access to the complete state of the environment at each point in time then the environment is effectively and fully observable.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Partially Observable 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environment might be Partially observable because of noisy and inaccurate sensors or because parts of the state are simply missing from the sensor data.</a:t>
                      </a: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BADE34A-78E7-AA5F-8867-6B6D1D07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9" y="3429000"/>
            <a:ext cx="2250766" cy="3049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63193-BD0D-96D9-25AE-13835780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97" y="3429000"/>
            <a:ext cx="2004234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Episodic VS Sequential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27082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Deterministic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next state of the environment is completely determined by the current state and the action executed by the agent, then we say the environment is deterministic. </a:t>
                      </a:r>
                    </a:p>
                    <a:p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Stochastic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next state of the environment can’t be determined by the current state and the action executed by the agent, then we say the environment is stochastic.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20482" name="Picture 2" descr="Happy Taxi Driver Stock Illustrations ...">
            <a:extLst>
              <a:ext uri="{FF2B5EF4-FFF2-40B4-BE49-F238E27FC236}">
                <a16:creationId xmlns:a16="http://schemas.microsoft.com/office/drawing/2014/main" id="{C6D2FA76-B859-9367-A83B-586083BF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25" y="38333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0B76A-236A-0368-F470-2F7A9B46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7" y="3833392"/>
            <a:ext cx="1999353" cy="19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vs Dynamic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85938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Episodic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an episodic task environment, the agent’s experience is divided into atomic episodes.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each episode the agent receives a percept and then performs a single action. Crucially, the next episode does not depend on the actions taken in previous episodes. </a:t>
                      </a:r>
                    </a:p>
                    <a:p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sequential environments, on the other hand, the current decision could affect all future decisions.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261CFB-9BC0-350F-BC78-1AD3F4D1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13" y="4188941"/>
            <a:ext cx="2918713" cy="2248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80238-9B02-CAC8-A935-779B4D87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485" y="4358776"/>
            <a:ext cx="2857748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vs Continuous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70701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environment does not change while an agent is deliberating, then we say the environment is static for that agent.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environment can change while an agent is deliberating, then we say the environment is dynamic for that agent.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2C5D5D8-2FD3-06BD-0C79-9001678A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9" y="3198866"/>
            <a:ext cx="2339543" cy="230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4532F-5708-F0A0-4361-96506D84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637" y="3450347"/>
            <a:ext cx="2377646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Agent vs Multi-agent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23629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Discrete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Finite number of distinct states.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state and continuous time problem.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7" name="Picture 2" descr="Happy Taxi Driver Stock Illustrations ...">
            <a:extLst>
              <a:ext uri="{FF2B5EF4-FFF2-40B4-BE49-F238E27FC236}">
                <a16:creationId xmlns:a16="http://schemas.microsoft.com/office/drawing/2014/main" id="{525D1246-2E8B-4B79-F16B-8CEE7C44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25" y="38333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98A88-3CA4-7DC3-7DB1-702717F91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7" y="3833392"/>
            <a:ext cx="1999353" cy="19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vs Unknown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97756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Agent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agent involved.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Multiagent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agents involved.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AFF842C-D0B6-D776-8809-774C86E0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68" y="3094041"/>
            <a:ext cx="3177815" cy="2103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8F0A8-6470-FC84-87AF-44AE24F1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88" y="3094041"/>
            <a:ext cx="2941575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680298A-36A7-CC8F-CE2D-6D95D277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Properties of task environments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57D1F4-3505-2BE7-A8E6-7D638730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C279FE-8711-68E4-9F62-95EBE124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0FB139-C64E-8004-AE48-160F5491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1AE64-E94F-42E3-5390-E2B9DD4D323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494C2-6D13-0FBB-5AB2-D639ED4AF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04383"/>
              </p:ext>
            </p:extLst>
          </p:nvPr>
        </p:nvGraphicFramePr>
        <p:xfrm>
          <a:off x="60384" y="1130060"/>
          <a:ext cx="12007969" cy="5406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71666">
                  <a:extLst>
                    <a:ext uri="{9D8B030D-6E8A-4147-A177-3AD203B41FA5}">
                      <a16:colId xmlns:a16="http://schemas.microsoft.com/office/drawing/2014/main" val="694807073"/>
                    </a:ext>
                  </a:extLst>
                </a:gridCol>
                <a:gridCol w="677052">
                  <a:extLst>
                    <a:ext uri="{9D8B030D-6E8A-4147-A177-3AD203B41FA5}">
                      <a16:colId xmlns:a16="http://schemas.microsoft.com/office/drawing/2014/main" val="2309547306"/>
                    </a:ext>
                  </a:extLst>
                </a:gridCol>
                <a:gridCol w="5459251">
                  <a:extLst>
                    <a:ext uri="{9D8B030D-6E8A-4147-A177-3AD203B41FA5}">
                      <a16:colId xmlns:a16="http://schemas.microsoft.com/office/drawing/2014/main" val="4166978770"/>
                    </a:ext>
                  </a:extLst>
                </a:gridCol>
              </a:tblGrid>
              <a:tr h="54066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Known 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environment (transition model and rewards associated with states) known to the agent.</a:t>
                      </a:r>
                      <a:endParaRPr lang="en-IN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entire environment (transition model and rewards associated with states) is not in the agent’s state of knowledge.</a:t>
                      </a:r>
                    </a:p>
                    <a:p>
                      <a:pPr marL="342900" indent="-342900" algn="just">
                        <a:buFont typeface="Arial" panose="020B0604020202020204" pitchFamily="34" charset="0"/>
                        <a:buChar char="•"/>
                      </a:pP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4485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BBB37B-F4C5-CB23-23B2-E169F4FB4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1" y="2868848"/>
            <a:ext cx="4355521" cy="2617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0BBD5-FE31-C06C-E0A6-2BD0CA0F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37" y="3118352"/>
            <a:ext cx="3492444" cy="23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 – In 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811"/>
            <a:ext cx="12190010" cy="3452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970" y="1"/>
            <a:ext cx="1370029" cy="662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AI in Emerging Technologies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9B2F287-73DB-9EA0-D935-FB3FAE810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Structure of agents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629CEF1-5441-1946-B877-34BB652CF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Agent = architecture + program</a:t>
            </a:r>
          </a:p>
          <a:p>
            <a:pPr lvl="1" eaLnBrk="1" hangingPunct="1"/>
            <a:r>
              <a:rPr lang="en-US" altLang="zh-TW">
                <a:solidFill>
                  <a:srgbClr val="000000"/>
                </a:solidFill>
              </a:rPr>
              <a:t>Architecture = some sort of computing device (sensors + actuators)</a:t>
            </a:r>
          </a:p>
          <a:p>
            <a:pPr lvl="1" eaLnBrk="1" hangingPunct="1"/>
            <a:r>
              <a:rPr lang="en-US" altLang="zh-TW">
                <a:solidFill>
                  <a:srgbClr val="000000"/>
                </a:solidFill>
              </a:rPr>
              <a:t>(Agent) Program = some function that implements the agent mapping = </a:t>
            </a:r>
            <a:r>
              <a:rPr lang="en-US" altLang="zh-TW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TW">
                <a:solidFill>
                  <a:srgbClr val="000000"/>
                </a:solidFill>
              </a:rPr>
              <a:t>?</a:t>
            </a:r>
            <a:r>
              <a:rPr lang="en-US" altLang="zh-TW">
                <a:solidFill>
                  <a:srgbClr val="000000"/>
                </a:solidFill>
                <a:latin typeface="Times New Roman" panose="02020603050405020304" pitchFamily="18" charset="0"/>
              </a:rPr>
              <a:t>”</a:t>
            </a:r>
            <a:endParaRPr lang="en-US" altLang="zh-TW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00000"/>
                </a:solidFill>
              </a:rPr>
              <a:t>Agent Program = Job of AI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DDACCB-85FB-4C7F-D750-BD9B83B2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5F6338C-F5D7-5F67-40E6-053D2E59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59AD34-C503-4197-268A-DBA59658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F8220-ED9D-4410-855F-DA193391CAB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Programs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0E304-8283-9600-9D17-E42F3296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260" y="2494006"/>
            <a:ext cx="6193658" cy="39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64AAAC8-6275-BFF9-D3C8-712A390F3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 Programs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4B8E709-A9C6-6822-D5E4-1EB7894920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Input for Agent Program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Only the current percept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Input for Agent Function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entire percept sequence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agent must remember all of them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Implement the agent program as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A look-up table (agent function)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210F305-AF89-5ECC-F608-5191FAE1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C793D6D-FA5B-B1E7-5FEF-F28CD194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7B5250-82A2-8010-6702-45F2105C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17CD2-AFB6-5CFF-3ECF-2A04FA55CE3E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 Design of Agent Program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FB1AC55-529F-35E9-1015-DA5B73D1B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Agent Programs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6BD31E8-FB4D-3F95-F1AE-4C8F168A0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Skeleton design of an agent </a:t>
            </a:r>
            <a:r>
              <a:rPr lang="en-US" altLang="zh-TW" dirty="0" smtClean="0"/>
              <a:t>program for Vacuum Cleaner World</a:t>
            </a:r>
            <a:endParaRPr lang="en-US" altLang="zh-TW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78ADD5-460E-FA57-E6A4-EF385E978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F05AE3-087E-982F-DE5C-71340F9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D56B05-97D2-1EEC-67C2-9AC210CD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7E5E2-5951-2C1B-88B8-5716B1DAE929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Table Driven Agent Programs [Chess]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C00F4-632A-946E-C03C-2A8CA9FD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7" y="4119034"/>
            <a:ext cx="7328745" cy="2471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B0CC2-A081-EFE9-1F6A-8C9F9A48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62" y="1480256"/>
            <a:ext cx="5080480" cy="2585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208" y="1613555"/>
            <a:ext cx="3829584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8DAFB3A-EA6C-4B73-5460-DE198E672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 Programs  [Problems with Table Driven Agent Programs]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8E038C-3C3E-B3BC-3E41-099481BE0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P = the set of possible percepts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T= lifetime of the agent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total number of percepts it receives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Size of the lookup table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Consider playing chess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P =35, T=80 (40 moves each side)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Will require a table of at least                          entries= 35</a:t>
            </a:r>
            <a:r>
              <a:rPr lang="en-US" altLang="zh-TW" baseline="30000" dirty="0">
                <a:solidFill>
                  <a:srgbClr val="000000"/>
                </a:solidFill>
              </a:rPr>
              <a:t>80</a:t>
            </a:r>
            <a:r>
              <a:rPr lang="en-US" altLang="zh-TW" dirty="0">
                <a:solidFill>
                  <a:srgbClr val="000000"/>
                </a:solidFill>
              </a:rPr>
              <a:t> = 10</a:t>
            </a:r>
            <a:r>
              <a:rPr lang="en-US" altLang="zh-TW" baseline="30000" dirty="0">
                <a:solidFill>
                  <a:srgbClr val="000000"/>
                </a:solidFill>
              </a:rPr>
              <a:t>120</a:t>
            </a:r>
            <a:endParaRPr lang="en-US" altLang="zh-TW" dirty="0">
              <a:solidFill>
                <a:srgbClr val="000000"/>
              </a:solidFill>
            </a:endParaRPr>
          </a:p>
        </p:txBody>
      </p:sp>
      <p:graphicFrame>
        <p:nvGraphicFramePr>
          <p:cNvPr id="55300" name="Object 4">
            <a:extLst>
              <a:ext uri="{FF2B5EF4-FFF2-40B4-BE49-F238E27FC236}">
                <a16:creationId xmlns:a16="http://schemas.microsoft.com/office/drawing/2014/main" id="{45CDD1B5-C230-578D-E0F4-5E68C2E38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022120"/>
              </p:ext>
            </p:extLst>
          </p:nvPr>
        </p:nvGraphicFramePr>
        <p:xfrm>
          <a:off x="4834472" y="5592230"/>
          <a:ext cx="1447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545863" imgH="291973" progId="Equation.3">
                  <p:embed/>
                </p:oleObj>
              </mc:Choice>
              <mc:Fallback>
                <p:oleObj name="Equation" r:id="rId3" imgW="545863" imgH="291973" progId="Equation.3">
                  <p:embed/>
                  <p:pic>
                    <p:nvPicPr>
                      <p:cNvPr id="55300" name="Object 4">
                        <a:extLst>
                          <a:ext uri="{FF2B5EF4-FFF2-40B4-BE49-F238E27FC236}">
                            <a16:creationId xmlns:a16="http://schemas.microsoft.com/office/drawing/2014/main" id="{45CDD1B5-C230-578D-E0F4-5E68C2E387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4472" y="5592230"/>
                        <a:ext cx="1447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D3A024A-03D8-4796-AA9C-57868272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94B4E1-7F27-EFFA-6497-7367E1C3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2E8DDA-0C69-E707-A960-1AC057D9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DE59-4672-98D0-EB99-7BDFDD146C5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Table Driven Agent Programs [Tic-Toc-toe]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B53FC-6F7D-2DA4-B949-7259C97A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1062566"/>
            <a:ext cx="69913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8DAFB3A-EA6C-4B73-5460-DE198E672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 Programs  [Problems with Table Driven Agent Programs]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8E038C-3C3E-B3BC-3E41-099481BE0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D3A024A-03D8-4796-AA9C-57868272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94B4E1-7F27-EFFA-6497-7367E1C3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2E8DDA-0C69-E707-A960-1AC057D9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DE59-4672-98D0-EB99-7BDFDD146C5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Overcoming it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E64A6-8799-5845-85F5-8820C4F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" y="1052268"/>
            <a:ext cx="6105525" cy="3762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0856E4-D4D0-0137-7A23-A15765CD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" y="5095875"/>
            <a:ext cx="45434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C9FFFCD-BB41-BB4F-E9B4-358A81D72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Agent Programs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54F9C77-24C7-E38B-4FB3-11E4D0796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385" y="990600"/>
            <a:ext cx="11845669" cy="5562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Despite of huge size, look up table does what we want.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The key challenge of AI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Find out how to write programs that, to the extent possible, produce rational behavior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From a small amount of code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Rather than a large number of table entries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e.g., </a:t>
            </a:r>
            <a:r>
              <a:rPr lang="en-US" altLang="zh-TW" dirty="0">
                <a:solidFill>
                  <a:srgbClr val="3333FF"/>
                </a:solidFill>
              </a:rPr>
              <a:t>a five-line program of Newton</a:t>
            </a:r>
            <a:r>
              <a:rPr lang="en-US" altLang="zh-TW" dirty="0">
                <a:solidFill>
                  <a:srgbClr val="3333FF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zh-TW" dirty="0">
                <a:solidFill>
                  <a:srgbClr val="3333FF"/>
                </a:solidFill>
              </a:rPr>
              <a:t>s Method</a:t>
            </a:r>
          </a:p>
          <a:p>
            <a:pPr marL="685800" lvl="1" indent="0" eaLnBrk="1" hangingPunct="1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      </a:t>
            </a:r>
            <a:r>
              <a:rPr lang="en-US" altLang="zh-TW" b="1" dirty="0">
                <a:solidFill>
                  <a:srgbClr val="C00000"/>
                </a:solidFill>
              </a:rPr>
              <a:t>vs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3333FF"/>
                </a:solidFill>
              </a:rPr>
              <a:t>huge tables of square roots, sine, cosine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87E9DE-295C-B4A0-36B9-C17A7CC9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5B56D24-DC61-2C25-96F6-F32D6C1C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8DB4D3-7B2D-55F6-ABC1-0D6E38B9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CCB5F-3DF6-BCD1-BA73-436C3FC077EF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Agent Programs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94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E9A6C3E-2EB2-C3C1-CEF9-1982CCA9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Types of </a:t>
            </a:r>
            <a:r>
              <a:rPr lang="en-US" altLang="zh-TW" dirty="0" smtClean="0">
                <a:solidFill>
                  <a:srgbClr val="000000"/>
                </a:solidFill>
              </a:rPr>
              <a:t>Agent Programs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7CFBA390-2C53-E130-E24C-580992E6A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600" b="1" dirty="0">
                <a:solidFill>
                  <a:srgbClr val="000000"/>
                </a:solidFill>
              </a:rPr>
              <a:t>Four types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Simple reflex agents</a:t>
            </a:r>
          </a:p>
          <a:p>
            <a:pPr lvl="1" eaLnBrk="1" hangingPunct="1"/>
            <a:r>
              <a:rPr lang="en-US" altLang="zh-TW" dirty="0">
                <a:solidFill>
                  <a:srgbClr val="3333FF"/>
                </a:solidFill>
              </a:rPr>
              <a:t>Model-based reflex agents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Goal-based agents</a:t>
            </a:r>
          </a:p>
          <a:p>
            <a:pPr lvl="1" eaLnBrk="1" hangingPunct="1"/>
            <a:r>
              <a:rPr lang="en-US" altLang="zh-TW" dirty="0">
                <a:solidFill>
                  <a:srgbClr val="3333FF"/>
                </a:solidFill>
              </a:rPr>
              <a:t>Utility-based agents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38ECF26-A954-E5FB-2895-27A1535A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6DC8A68-E1A6-29F4-9536-EA651A87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E194C0-000F-3DEA-1F22-1E74E1B7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8853B-051D-F122-7B84-11AF58C59540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35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F354B1B-CEAA-E9B0-FCD7-D55B4577A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Simple Reflex Agents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BB8A6D0-0863-D2CD-7F70-A8E8BB433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38687"/>
            <a:ext cx="10287000" cy="465251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It uses just </a:t>
            </a:r>
            <a:r>
              <a:rPr lang="en-US" altLang="zh-TW" b="1" i="1" dirty="0">
                <a:solidFill>
                  <a:srgbClr val="000000"/>
                </a:solidFill>
              </a:rPr>
              <a:t>condition-action rules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rules are like the form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000000"/>
                </a:solidFill>
              </a:rPr>
              <a:t>if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dirty="0">
                <a:solidFill>
                  <a:srgbClr val="000000"/>
                </a:solidFill>
              </a:rPr>
              <a:t> then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…”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Efficient but has a narrow range of applicability.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Because knowledge sometimes cannot be stated explicitly. </a:t>
            </a:r>
          </a:p>
          <a:p>
            <a:pPr lvl="1" eaLnBrk="1" hangingPunct="1"/>
            <a:r>
              <a:rPr lang="en-US" altLang="zh-TW" b="1" dirty="0">
                <a:solidFill>
                  <a:srgbClr val="3333FF"/>
                </a:solidFill>
              </a:rPr>
              <a:t>Work only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</a:p>
          <a:p>
            <a:pPr lvl="2" eaLnBrk="1" hangingPunct="1"/>
            <a:r>
              <a:rPr lang="en-US" altLang="zh-TW" b="1" dirty="0">
                <a:solidFill>
                  <a:srgbClr val="3333FF"/>
                </a:solidFill>
              </a:rPr>
              <a:t>if the environment is fully observable.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19A044D-5E94-D728-1FAD-B6116AC2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92ECF34-180B-2B09-C181-2F5D192E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6C5E59-7059-3D5F-7ACA-9721B553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1F5C-D4D2-1413-20E9-59289E6B2F2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Simple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37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583DCFD-A9FD-5C1A-FF09-F91922511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Simple Reflex Agents</a:t>
            </a:r>
            <a:endParaRPr lang="zh-TW" alt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A076D3-30FA-6206-7ADB-F8654D5F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B4EE28-561D-1E21-D450-241DC216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9598B8-8A23-9BC7-41A1-8BFD906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A3CE4-4075-3610-26BD-CF3AEA308A51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a Simple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E142E-B9F0-E5E9-796E-8D5D1355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F4F32-0D5C-BAFF-B0FD-359898A8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1066800"/>
            <a:ext cx="10160000" cy="51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33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583DCFD-A9FD-5C1A-FF09-F91922511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Simple Reflex Agents</a:t>
            </a:r>
            <a:endParaRPr lang="zh-TW" alt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A076D3-30FA-6206-7ADB-F8654D5F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B4EE28-561D-1E21-D450-241DC216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9598B8-8A23-9BC7-41A1-8BFD906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A3CE4-4075-3610-26BD-CF3AEA308A51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E142E-B9F0-E5E9-796E-8D5D1355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CDD2B-D8F8-99B2-2B66-9847B547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12122018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 – Emerging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218" name="Picture 2" descr="https://emt.gartnerweb.com/ngw/globalassets/en/information-technology/images/infographics/hype-cycle-of-emerging-technologies-2025.png?_gl=1*zqh9j1*_gcl_au*MjUyODA2Mjc3LjE3NzAyMDA1MDc.*_ga*NTQyOTQ2MzcyLjE3NzAyMDA1MDY.*_ga_R1W5CE5FEV*czE3NzAyMDA1MDUkbzEkZzEkdDE3NzAyMDA2NTUkajQ4JGwwJGg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AI- Top Strategic Technology Trends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514C-36ED-7D90-2FE8-CF593A47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Model-based Reflex Agents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57B4-2741-537C-2FC1-311404AE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For the world that is partially observable</a:t>
            </a:r>
          </a:p>
          <a:p>
            <a:pPr lvl="1" eaLnBrk="1" hangingPunct="1"/>
            <a:r>
              <a:rPr lang="en-US" altLang="zh-TW" smtClean="0">
                <a:solidFill>
                  <a:srgbClr val="000000"/>
                </a:solidFill>
              </a:rPr>
              <a:t>The </a:t>
            </a:r>
            <a:r>
              <a:rPr lang="en-US" altLang="zh-TW" dirty="0">
                <a:solidFill>
                  <a:srgbClr val="000000"/>
                </a:solidFill>
              </a:rPr>
              <a:t>agent has to keep track of an </a:t>
            </a:r>
            <a:r>
              <a:rPr lang="en-US" altLang="zh-TW">
                <a:solidFill>
                  <a:srgbClr val="000000"/>
                </a:solidFill>
              </a:rPr>
              <a:t>internal </a:t>
            </a:r>
            <a:r>
              <a:rPr lang="en-US" altLang="zh-TW" smtClean="0">
                <a:solidFill>
                  <a:srgbClr val="000000"/>
                </a:solidFill>
              </a:rPr>
              <a:t>state.</a:t>
            </a:r>
            <a:endParaRPr lang="en-US" altLang="zh-TW" dirty="0">
              <a:solidFill>
                <a:srgbClr val="000000"/>
              </a:solidFill>
            </a:endParaRP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That depends on the percept history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Reflecting some of the unobserved aspects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E.g., driving a car and changing lane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Requiring two types of knowledge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How the world evolves independently of the agent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How the agent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zh-TW" dirty="0">
                <a:solidFill>
                  <a:srgbClr val="000000"/>
                </a:solidFill>
              </a:rPr>
              <a:t>s actions affect the world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75C4-3870-4E40-F436-53C9E526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4D12-4A6F-3879-6652-20721C56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3E24-A78D-5DE7-E9F5-449AF5E7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63B3-A96D-2ADA-C7FC-8B67B6550E0A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Model-based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2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850C-BA22-3C69-4296-7BB27659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Model-based Reflex Agents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3146-A6FA-C864-9205-C0A8CC91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3C8D-BB7F-ECF2-CDA2-69C4ACB0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F610-C77F-BDDF-4ACB-BDE2A388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52A26-2721-7143-5B95-8A0CAA1A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3BA6C-6A8E-1421-1F40-F1860BC0755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a Model based Reflex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B5D7E-5F93-FA3E-6F8E-D7605DEB9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051102"/>
            <a:ext cx="96774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0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850C-BA22-3C69-4296-7BB27659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Model-based Reflex Agents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3146-A6FA-C864-9205-C0A8CC91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3C8D-BB7F-ECF2-CDA2-69C4ACB0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F610-C77F-BDDF-4ACB-BDE2A388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52A26-2721-7143-5B95-8A0CAA1A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3BA6C-6A8E-1421-1F40-F1860BC0755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based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3B608-462A-D4D8-3093-844DD622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6" y="1066799"/>
            <a:ext cx="11668223" cy="49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68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A5418E8-C05C-9588-1462-F10E7F4C4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Goal-based Agents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36CF86D-4DFE-F5C6-87D4-3726A4270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>
                <a:solidFill>
                  <a:srgbClr val="3333FF"/>
                </a:solidFill>
              </a:rPr>
              <a:t>Current state of the environment is always not enough</a:t>
            </a:r>
            <a:r>
              <a:rPr lang="en-US" altLang="zh-TW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The goal is another issue to achieve 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Judgment of rationality / correctness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Actions chosen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 goals, b</a:t>
            </a:r>
            <a:r>
              <a:rPr lang="en-US" altLang="zh-TW" dirty="0">
                <a:solidFill>
                  <a:srgbClr val="000000"/>
                </a:solidFill>
              </a:rPr>
              <a:t>ased on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current state 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current percept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Conclusion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Goal-based agents are less efficient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but more flexible 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Agent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 </a:t>
            </a:r>
            <a:r>
              <a:rPr lang="en-US" altLang="zh-TW" dirty="0">
                <a:solidFill>
                  <a:srgbClr val="000000"/>
                </a:solidFill>
              </a:rPr>
              <a:t>Different goals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 </a:t>
            </a:r>
            <a:r>
              <a:rPr lang="en-US" altLang="zh-TW" dirty="0">
                <a:solidFill>
                  <a:srgbClr val="000000"/>
                </a:solidFill>
              </a:rPr>
              <a:t>different tasks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Search and planning 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two other sub-fields in AI 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to find out the action sequences to achieve its goal </a:t>
            </a:r>
            <a:endParaRPr lang="zh-TW" altLang="en-US" dirty="0">
              <a:solidFill>
                <a:srgbClr val="000000"/>
              </a:solidFill>
            </a:endParaRPr>
          </a:p>
          <a:p>
            <a:pPr marL="685800" lvl="1" indent="0" eaLnBrk="1" hangingPunct="1">
              <a:buNone/>
            </a:pPr>
            <a:r>
              <a:rPr lang="en-US" altLang="zh-TW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436169-7DB6-34B1-5C8A-265389EE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AC2D18E-0CBB-CA12-974F-A372A8B9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B2341D-14EC-1767-B5F4-2274A2C1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F9E91-853C-4BC7-BCCA-4DB2DD3490EB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Utility based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05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F3981A7-95BD-6EEA-0CDC-9EC9E9489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Goal-based Agents</a:t>
            </a:r>
            <a:endParaRPr lang="zh-TW" alt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48FB91-E240-4A1E-7404-9DC98F9E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BFF4471-A59D-690A-7168-8054CDE0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6AFD98-F6D3-D82A-D439-2776732C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07564-78F2-4044-9437-7560E35CD40C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based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68A0D-3301-C992-56AF-A26D56B0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018471"/>
            <a:ext cx="8855781" cy="50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1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A88DDB3E-AE7E-CC86-0E6F-52495C4D8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Utility-based agents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E3FD85EC-9D8B-2994-42FD-D0F5181D8C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770" y="1061049"/>
            <a:ext cx="9861430" cy="541595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000000"/>
                </a:solidFill>
              </a:rPr>
              <a:t>Goals alone are not enough 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to generate </a:t>
            </a:r>
            <a:r>
              <a:rPr lang="en-US" altLang="zh-TW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high-quality</a:t>
            </a:r>
            <a:r>
              <a:rPr lang="en-US" altLang="zh-TW" dirty="0">
                <a:solidFill>
                  <a:srgbClr val="000000"/>
                </a:solidFill>
              </a:rPr>
              <a:t> behavior 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e.g. meals in Canteen, good or not?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000000"/>
                </a:solidFill>
              </a:rPr>
              <a:t>Many action sequences </a:t>
            </a:r>
            <a:r>
              <a:rPr lang="en-US" altLang="zh-TW" dirty="0">
                <a:solidFill>
                  <a:srgbClr val="000000"/>
                </a:solidFill>
                <a:sym typeface="Wingdings" charset="2"/>
              </a:rPr>
              <a:t></a:t>
            </a:r>
            <a:r>
              <a:rPr lang="en-US" altLang="zh-TW" dirty="0">
                <a:solidFill>
                  <a:srgbClr val="000000"/>
                </a:solidFill>
              </a:rPr>
              <a:t> the goals 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some are better and some worse 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If goal means success,</a:t>
            </a:r>
          </a:p>
          <a:p>
            <a:pPr lvl="1">
              <a:defRPr/>
            </a:pPr>
            <a:r>
              <a:rPr lang="en-US" altLang="zh-TW" dirty="0">
                <a:solidFill>
                  <a:srgbClr val="000000"/>
                </a:solidFill>
              </a:rPr>
              <a:t>then </a:t>
            </a:r>
            <a:r>
              <a:rPr lang="en-US" altLang="zh-TW" b="1" dirty="0">
                <a:solidFill>
                  <a:srgbClr val="000000"/>
                </a:solidFill>
              </a:rPr>
              <a:t>utility</a:t>
            </a:r>
            <a:r>
              <a:rPr lang="en-US" altLang="zh-TW" dirty="0">
                <a:solidFill>
                  <a:srgbClr val="000000"/>
                </a:solidFill>
              </a:rPr>
              <a:t> means the degree of success (how successful it is)</a:t>
            </a:r>
          </a:p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Utility is therefore a function 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that maps a state onto a real number</a:t>
            </a:r>
          </a:p>
          <a:p>
            <a:pPr lvl="1" eaLnBrk="1" hangingPunct="1"/>
            <a:r>
              <a:rPr lang="en-US" altLang="zh-TW" dirty="0">
                <a:solidFill>
                  <a:srgbClr val="000000"/>
                </a:solidFill>
              </a:rPr>
              <a:t>the degree of success </a:t>
            </a:r>
          </a:p>
          <a:p>
            <a:pPr marL="685800" lvl="1" indent="0">
              <a:buNone/>
              <a:defRPr/>
            </a:pPr>
            <a:r>
              <a:rPr lang="en-US" altLang="zh-TW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23861D-C8EB-3CFA-E260-0982E961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490726-55C7-C939-1AF4-E825B9DC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3EA9DA3-39C2-9F3C-896A-D3613ECC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19600-8414-BB10-A51C-B2BCEC6A330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Utility based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612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5B84-AB60-AD9B-2BD4-971053F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Utility-based Agents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C59A6-DE8B-9214-F186-ABED39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2513-2DBF-D73C-EBB4-F2F2A8BF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8146-5E3B-B58F-5E59-D61838D5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C16ED-029E-E7C9-7286-3D0089B6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F4A83-7901-C075-62A0-67B480697029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Utility based Agents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DC23A-BD9F-C9AA-27F2-55CF22E0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80" y="1066800"/>
            <a:ext cx="8686447" cy="5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1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C011F50-88F0-D74E-0615-AD6D8D8E1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Utility-based Agents [Advantages]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8EB86E9-DD50-B399-D8B7-552D7863C1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Utility has several advantages: </a:t>
            </a:r>
          </a:p>
          <a:p>
            <a:pPr lvl="1" eaLnBrk="1" hangingPunct="1"/>
            <a:r>
              <a:rPr lang="en-US" altLang="zh-TW">
                <a:solidFill>
                  <a:srgbClr val="000000"/>
                </a:solidFill>
              </a:rPr>
              <a:t>When there are conflicting goals, </a:t>
            </a:r>
          </a:p>
          <a:p>
            <a:pPr lvl="2" eaLnBrk="1" hangingPunct="1"/>
            <a:r>
              <a:rPr lang="en-US" altLang="zh-TW">
                <a:solidFill>
                  <a:srgbClr val="000000"/>
                </a:solidFill>
              </a:rPr>
              <a:t>Only some of the goals but not all can be achieved</a:t>
            </a:r>
          </a:p>
          <a:p>
            <a:pPr lvl="2" eaLnBrk="1" hangingPunct="1"/>
            <a:r>
              <a:rPr lang="en-US" altLang="zh-TW">
                <a:solidFill>
                  <a:srgbClr val="000000"/>
                </a:solidFill>
              </a:rPr>
              <a:t>utility describes the appropriate trade-off </a:t>
            </a:r>
          </a:p>
          <a:p>
            <a:pPr lvl="1" eaLnBrk="1" hangingPunct="1"/>
            <a:r>
              <a:rPr lang="en-US" altLang="zh-TW">
                <a:solidFill>
                  <a:srgbClr val="000000"/>
                </a:solidFill>
              </a:rPr>
              <a:t>When there are several goals </a:t>
            </a:r>
          </a:p>
          <a:p>
            <a:pPr lvl="2" eaLnBrk="1" hangingPunct="1"/>
            <a:r>
              <a:rPr lang="en-US" altLang="zh-TW">
                <a:solidFill>
                  <a:srgbClr val="000000"/>
                </a:solidFill>
              </a:rPr>
              <a:t>None of them are achieved </a:t>
            </a:r>
            <a:r>
              <a:rPr lang="en-US" altLang="zh-TW" b="1" u="sng">
                <a:solidFill>
                  <a:srgbClr val="000000"/>
                </a:solidFill>
              </a:rPr>
              <a:t>certainly</a:t>
            </a:r>
          </a:p>
          <a:p>
            <a:pPr lvl="2" eaLnBrk="1" hangingPunct="1"/>
            <a:r>
              <a:rPr lang="en-US" altLang="zh-TW">
                <a:solidFill>
                  <a:srgbClr val="000000"/>
                </a:solidFill>
              </a:rPr>
              <a:t>utility provides a way for the decision-making 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5D2CD4E-72E5-9371-E7B6-8DF15DC2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BA4F88-CB04-C120-3077-46A51F2A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9836104-396E-13D7-D70D-A3CED735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5325F-E85E-D4E2-7B7F-B62AD7730A04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6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DC39C01-AB02-1162-90CA-8B3708E8E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Learning Agents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6DDBEB4-31A7-6F8B-B50C-932D3262D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982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After an agent is programmed, can it work immediately?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No, it still need teaching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In AI,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Once an agent is done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We teach it by giving it a set of 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Test it by using another set of examples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We then say the agent learns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</a:rPr>
              <a:t>A learning agent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C540697-4AB0-06CC-3023-BD106392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D6CC1F-D629-3717-2C30-8277C7FC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F06DFCD-002C-D2F1-0CA9-6E785979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A6C64-D520-52BF-3551-320E2FE370ED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Conceptual elements of Learning Agent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21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1D1B83F7-D68B-CE26-586D-F682EE2DA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Learning Agents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7FAD36D-372C-970B-8B4F-9A0B078A0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6208889" cy="5638800"/>
          </a:xfrm>
        </p:spPr>
        <p:txBody>
          <a:bodyPr/>
          <a:lstStyle/>
          <a:p>
            <a:pPr eaLnBrk="1" hangingPunct="1"/>
            <a:r>
              <a:rPr lang="en-US" altLang="zh-TW" sz="2800" b="1" dirty="0">
                <a:solidFill>
                  <a:srgbClr val="000000"/>
                </a:solidFill>
              </a:rPr>
              <a:t>Four conceptual components</a:t>
            </a:r>
          </a:p>
          <a:p>
            <a:pPr lvl="1" eaLnBrk="1" hangingPunct="1"/>
            <a:r>
              <a:rPr lang="en-US" altLang="zh-TW" sz="2400" dirty="0">
                <a:solidFill>
                  <a:srgbClr val="3333FF"/>
                </a:solidFill>
              </a:rPr>
              <a:t>Learning element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Making improvement</a:t>
            </a:r>
          </a:p>
          <a:p>
            <a:pPr lvl="1" eaLnBrk="1" hangingPunct="1"/>
            <a:r>
              <a:rPr lang="en-US" altLang="zh-TW" sz="2400" dirty="0">
                <a:solidFill>
                  <a:srgbClr val="3333FF"/>
                </a:solidFill>
              </a:rPr>
              <a:t>Performance element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Selecting external actions</a:t>
            </a:r>
          </a:p>
          <a:p>
            <a:pPr lvl="1" eaLnBrk="1" hangingPunct="1"/>
            <a:r>
              <a:rPr lang="en-US" altLang="zh-TW" sz="2400" dirty="0">
                <a:solidFill>
                  <a:srgbClr val="3333FF"/>
                </a:solidFill>
              </a:rPr>
              <a:t>Critic</a:t>
            </a:r>
          </a:p>
          <a:p>
            <a:pPr lvl="2" algn="just" eaLnBrk="1" hangingPunct="1"/>
            <a:r>
              <a:rPr lang="en-US" altLang="zh-TW" dirty="0">
                <a:solidFill>
                  <a:srgbClr val="000000"/>
                </a:solidFill>
              </a:rPr>
              <a:t>Tells the Learning element how well the agent is doing with respect to fixed performance standard.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solidFill>
                  <a:srgbClr val="000000"/>
                </a:solidFill>
              </a:rPr>
              <a:t>(Feedback from user or examples, good or not?)</a:t>
            </a:r>
          </a:p>
          <a:p>
            <a:pPr lvl="1" eaLnBrk="1" hangingPunct="1"/>
            <a:r>
              <a:rPr lang="en-US" altLang="zh-TW" sz="2400" dirty="0">
                <a:solidFill>
                  <a:srgbClr val="3333FF"/>
                </a:solidFill>
              </a:rPr>
              <a:t>Problem generator</a:t>
            </a:r>
          </a:p>
          <a:p>
            <a:pPr lvl="2" eaLnBrk="1" hangingPunct="1"/>
            <a:r>
              <a:rPr lang="en-US" altLang="zh-TW" dirty="0">
                <a:solidFill>
                  <a:srgbClr val="000000"/>
                </a:solidFill>
              </a:rPr>
              <a:t>Suggest actions that will lead to new and informative experiences.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74F724-B1E6-4B6D-81AC-C9B27946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4064000" cy="228600"/>
          </a:xfrm>
        </p:spPr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810749-78F6-8DF4-CB34-A21BA6E78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2" y="6629400"/>
            <a:ext cx="5515428" cy="228600"/>
          </a:xfrm>
        </p:spPr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B28B13-7C4C-14FA-0AD9-D2C6163C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8000" y="6629400"/>
            <a:ext cx="4064000" cy="228600"/>
          </a:xfrm>
        </p:spPr>
        <p:txBody>
          <a:bodyPr/>
          <a:lstStyle/>
          <a:p>
            <a:fld id="{C21BC55B-0FAD-4C3D-BAA3-9C331FD1A72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E2C85-52A0-6D10-20CA-DB65EE85ED2B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Reading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34732-443D-7959-5911-E89277EA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78" y="1228725"/>
            <a:ext cx="5729102" cy="4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 – Technology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42" name="Picture 2" descr="https://emt.gartnerweb.com/ngw/globalassets/en/information-technology/infographics/gartner-top-strategic-technology-trends-for-2026.png?_gl=1*k9s94*_gcl_au*MjUyODA2Mjc3LjE3NzAyMDA1MDc.*_ga*NTQyOTQ2MzcyLjE3NzAyMDA1MDY.*_ga_R1W5CE5FEV*czE3NzAyMDA1MDUkbzEkZzAkdDE3NzAyMDA1MDckajU4JGwwJGg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599"/>
            <a:ext cx="12192000" cy="564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AI- Tech Giants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0C18-8E1A-48DD-9205-543C262F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D4C5-AA5B-E121-FA38-6BD28DDC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ts val="15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ESSENTIAL READING</a:t>
            </a: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Stuart Russell, Peter Norvig, </a:t>
            </a:r>
            <a:r>
              <a:rPr lang="en-IN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 – A Modern Approach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6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Pearson Education, 2009.</a:t>
            </a: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A Course in Machine Learning by Hal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Daumé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</a:rPr>
              <a:t> III, Self-Published,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ordia New" panose="020B0304020202020204" pitchFamily="34" charset="-34"/>
                <a:hlinkClick r:id="rId2"/>
              </a:rPr>
              <a:t>http://ciml.info/</a:t>
            </a:r>
            <a:endParaRPr lang="en-IN" sz="18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ts val="1500"/>
              </a:lnSpc>
              <a:spcAft>
                <a:spcPts val="1000"/>
              </a:spcAft>
            </a:pPr>
            <a:endParaRPr lang="en-US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ts val="1500"/>
              </a:lnSpc>
              <a:spcAft>
                <a:spcPts val="10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SUPPLEMENTARY READING</a:t>
            </a:r>
            <a:endParaRPr lang="en-IN" sz="1800" b="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Elaine Rich and Kevin Knight, </a:t>
            </a:r>
            <a:r>
              <a:rPr lang="en-IN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Artificial Intelligence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3</a:t>
            </a:r>
            <a:r>
              <a:rPr lang="en-IN" sz="16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rd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McGraw-Hill, 2017.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Nils J. Nilsson, </a:t>
            </a:r>
            <a:r>
              <a:rPr lang="en-IN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The Quest for Artificial Intelligence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Cambridge University Press. 2009.</a:t>
            </a:r>
            <a:endParaRPr lang="en-IN" sz="1800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Trevor Hastie , Robert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Tibshirani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, Jerome Friedman,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The Elements of Statistical Learning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2</a:t>
            </a:r>
            <a:r>
              <a:rPr lang="en-IN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nd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Edition, Springer, 2009. 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1028700" lvl="1" indent="-342900" algn="just">
              <a:lnSpc>
                <a:spcPts val="15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Christopher M. Bishop, and Nasser M.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Nasrabadi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Pattern recognition and machine learning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Vol. 4. No. 4., Springer, 2006.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ook Antiqua" panose="0204060205030503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ook Antiqua" panose="02040602050305030304" pitchFamily="18" charset="0"/>
              </a:rPr>
              <a:t>Additional Resources (NPTEL, MIT Video Lectures, Web resources etc.):</a:t>
            </a:r>
            <a:endParaRPr lang="en-IN" sz="18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Book Antiqua" panose="02040602050305030304" pitchFamily="18" charset="0"/>
            </a:endParaRPr>
          </a:p>
          <a:p>
            <a:pPr marL="981075" lvl="2" indent="-342900">
              <a:lnSpc>
                <a:spcPct val="115000"/>
              </a:lnSpc>
              <a:buFont typeface="+mj-lt"/>
              <a:buAutoNum type="arabicPeriod" startAt="7"/>
              <a:tabLst>
                <a:tab pos="457200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UC Berkeley CS188 Intro to AI -- Course Materials </a:t>
            </a:r>
            <a:r>
              <a:rPr lang="en-IN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  <a:hlinkClick r:id="rId3"/>
              </a:rPr>
              <a:t>http://ai.berkeley.edu/home.html</a:t>
            </a:r>
            <a:endParaRPr lang="en-IN" sz="1400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81075" lvl="2" indent="-342900">
              <a:lnSpc>
                <a:spcPct val="115000"/>
              </a:lnSpc>
              <a:buFont typeface="+mj-lt"/>
              <a:buAutoNum type="arabicPeriod" startAt="7"/>
              <a:tabLst>
                <a:tab pos="457200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NPTEL course: An Introduction to Artificial Intelligence By Prof. Mausam   |   IIT Delhi </a:t>
            </a:r>
            <a:r>
              <a:rPr lang="en-IN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  <a:hlinkClick r:id="rId4"/>
              </a:rPr>
              <a:t>https://onlinecourses.nptel.ac.in/noc21_cs42/preview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31CB-299A-0DD9-1E33-758CD133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57470-48E6-80C2-A8BE-55D89228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42CD-5FB8-B874-F61A-C0F1151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52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Rectangle 6"/>
          <p:cNvSpPr/>
          <p:nvPr/>
        </p:nvSpPr>
        <p:spPr>
          <a:xfrm>
            <a:off x="4496187" y="2971800"/>
            <a:ext cx="3147786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5400" b="1" spc="-1" dirty="0">
                <a:solidFill>
                  <a:srgbClr val="FFF1EC"/>
                </a:solidFill>
                <a:latin typeface="Calibri"/>
              </a:rPr>
              <a:t>Thank You</a:t>
            </a:r>
            <a:endParaRPr lang="en-US" sz="5400" spc="-1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3213" y="4314825"/>
            <a:ext cx="3718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Valuable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9" y="1357672"/>
            <a:ext cx="5686425" cy="31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9899-E2E9-CD14-12F3-9725A28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to Learn Artificial Intelligence (AI) [List of Few Tech Giants]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5F43-701C-B14A-ACD7-D9D74FDF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C5E2-75CA-2F15-9836-19B3CC07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982F7-56CB-3693-8DC5-12FC644D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9" y="990600"/>
            <a:ext cx="11046298" cy="5265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78" y="6363094"/>
            <a:ext cx="11679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https://businessabc.net/global-ai-investments-by-tech-giants-trends-challenges-and-future-prospects</a:t>
            </a:r>
            <a:r>
              <a:rPr lang="en-US" sz="800" dirty="0"/>
              <a:t> </a:t>
            </a:r>
            <a:endParaRPr lang="en-IN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vs Intelligence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vs Intelligence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11AC-7AF9-431E-9ABD-08011861A3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Sibarama Panigrahi, Dept. of CSE, 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C55B-0FAD-4C3D-BAA3-9C331FD1A72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632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3B3AA-9CDF-298B-6F71-0D4E0462EF9E}"/>
              </a:ext>
            </a:extLst>
          </p:cNvPr>
          <p:cNvSpPr txBox="1"/>
          <p:nvPr/>
        </p:nvSpPr>
        <p:spPr>
          <a:xfrm>
            <a:off x="8128000" y="6629400"/>
            <a:ext cx="377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21266</TotalTime>
  <Words>4367</Words>
  <Application>Microsoft Office PowerPoint</Application>
  <PresentationFormat>Widescreen</PresentationFormat>
  <Paragraphs>715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Book Antiqua</vt:lpstr>
      <vt:lpstr>Calibri</vt:lpstr>
      <vt:lpstr>Cambria</vt:lpstr>
      <vt:lpstr>Cordia New</vt:lpstr>
      <vt:lpstr>Georgia</vt:lpstr>
      <vt:lpstr>新細明體</vt:lpstr>
      <vt:lpstr>Times New Roman</vt:lpstr>
      <vt:lpstr>Times-Roman</vt:lpstr>
      <vt:lpstr>Wingdings</vt:lpstr>
      <vt:lpstr>1_Office Theme</vt:lpstr>
      <vt:lpstr>Picture</vt:lpstr>
      <vt:lpstr>Equation</vt:lpstr>
      <vt:lpstr>     </vt:lpstr>
      <vt:lpstr>Outlines </vt:lpstr>
      <vt:lpstr>Motivation to Learn Artificial Intelligence (AI)</vt:lpstr>
      <vt:lpstr>Motivation to Learn Artificial Intelligence (AI) – In Research </vt:lpstr>
      <vt:lpstr>Motivation to Learn Artificial Intelligence (AI) – In Research </vt:lpstr>
      <vt:lpstr>Motivation to Learn Artificial Intelligence (AI) – Emerging Technologies</vt:lpstr>
      <vt:lpstr>Motivation to Learn Artificial Intelligence (AI) – Technology Trends</vt:lpstr>
      <vt:lpstr>Motivation to Learn Artificial Intelligence (AI) [List of Few Tech Giants]</vt:lpstr>
      <vt:lpstr>Knowledge vs Intelligence</vt:lpstr>
      <vt:lpstr>Intelligent machines, or what machines can do</vt:lpstr>
      <vt:lpstr>Can Machines Think?</vt:lpstr>
      <vt:lpstr>Turing Imitation Game: Phase 1</vt:lpstr>
      <vt:lpstr>Turing Imitation Game: Phase 2</vt:lpstr>
      <vt:lpstr>What is Artificial Intelligence (AI)?</vt:lpstr>
      <vt:lpstr>What is Artificial Intelligence (AI)?</vt:lpstr>
      <vt:lpstr>What is Artificial Intelligence (AI)?</vt:lpstr>
      <vt:lpstr>What is Artificial Intelligence (AI)?</vt:lpstr>
      <vt:lpstr>What is Artificial Intelligence (AI)?</vt:lpstr>
      <vt:lpstr>What is Artificial Intelligence (AI)? – Some Other Popular Definitions</vt:lpstr>
      <vt:lpstr>Foundations of Artificial Intelligence</vt:lpstr>
      <vt:lpstr>History of Artificial Intelligence [1943-2013]</vt:lpstr>
      <vt:lpstr>History of Artificial Intelligence [2014-2025]</vt:lpstr>
      <vt:lpstr>Agents</vt:lpstr>
      <vt:lpstr>Agents</vt:lpstr>
      <vt:lpstr>Agent function &amp; program</vt:lpstr>
      <vt:lpstr>Agents: (e.g., Vacuum-cleaner world)</vt:lpstr>
      <vt:lpstr>Agents: (e.g., Vacuum-cleaner world)</vt:lpstr>
      <vt:lpstr>Agents: (e.g., Vacuum-cleaner world) </vt:lpstr>
      <vt:lpstr>Good Behavior: The Concept of Rationality</vt:lpstr>
      <vt:lpstr>Good Behavior: The Concept of Rationality</vt:lpstr>
      <vt:lpstr>Good Behavior: The Concept of Rationality</vt:lpstr>
      <vt:lpstr>Good Behavior: The Concept of Rationality</vt:lpstr>
      <vt:lpstr>Good Behavior: The Concept of Rationality</vt:lpstr>
      <vt:lpstr>Good Behavior: The Concept of Rationality</vt:lpstr>
      <vt:lpstr>Good Behavior: The Concept of Rationality</vt:lpstr>
      <vt:lpstr>The Nature of Environments</vt:lpstr>
      <vt:lpstr>The Nature of Environments</vt:lpstr>
      <vt:lpstr>The Nature of Environments</vt:lpstr>
      <vt:lpstr>The Nature of Environments</vt:lpstr>
      <vt:lpstr>The Nature of Environments</vt:lpstr>
      <vt:lpstr>The Nature of Environments</vt:lpstr>
      <vt:lpstr>The Nature of Environments</vt:lpstr>
      <vt:lpstr>Properties of task environments</vt:lpstr>
      <vt:lpstr>Properties of task environments</vt:lpstr>
      <vt:lpstr>Properties of task environments</vt:lpstr>
      <vt:lpstr>Properties of task environments</vt:lpstr>
      <vt:lpstr>Properties of task environments</vt:lpstr>
      <vt:lpstr>Properties of task environments</vt:lpstr>
      <vt:lpstr>Properties of task environments</vt:lpstr>
      <vt:lpstr>Structure of agents</vt:lpstr>
      <vt:lpstr>Agent Programs</vt:lpstr>
      <vt:lpstr>Agent Programs</vt:lpstr>
      <vt:lpstr>Agent Programs  [Problems with Table Driven Agent Programs]</vt:lpstr>
      <vt:lpstr>Agent Programs  [Problems with Table Driven Agent Programs]</vt:lpstr>
      <vt:lpstr>Agent Programs</vt:lpstr>
      <vt:lpstr>Types of Agent Programs</vt:lpstr>
      <vt:lpstr>Simple Reflex Agents</vt:lpstr>
      <vt:lpstr>Simple Reflex Agents</vt:lpstr>
      <vt:lpstr>Simple Reflex Agents</vt:lpstr>
      <vt:lpstr>Model-based Reflex Agents </vt:lpstr>
      <vt:lpstr>Model-based Reflex Agents</vt:lpstr>
      <vt:lpstr>Model-based Reflex Agents</vt:lpstr>
      <vt:lpstr>Goal-based Agents</vt:lpstr>
      <vt:lpstr>Goal-based Agents</vt:lpstr>
      <vt:lpstr>Utility-based agents</vt:lpstr>
      <vt:lpstr>Utility-based Agents</vt:lpstr>
      <vt:lpstr>Utility-based Agents [Advantages]</vt:lpstr>
      <vt:lpstr>Learning Agents</vt:lpstr>
      <vt:lpstr>Learning Agents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subhaprada.suiit@hotmail.com</dc:creator>
  <cp:lastModifiedBy>Sibarama Panigrahi</cp:lastModifiedBy>
  <cp:revision>153</cp:revision>
  <dcterms:created xsi:type="dcterms:W3CDTF">2023-12-02T05:16:49Z</dcterms:created>
  <dcterms:modified xsi:type="dcterms:W3CDTF">2026-02-05T05:28:02Z</dcterms:modified>
</cp:coreProperties>
</file>